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425" r:id="rId3"/>
    <p:sldId id="426" r:id="rId4"/>
    <p:sldId id="434" r:id="rId5"/>
    <p:sldId id="404" r:id="rId6"/>
    <p:sldId id="407" r:id="rId7"/>
    <p:sldId id="428" r:id="rId8"/>
    <p:sldId id="448" r:id="rId9"/>
    <p:sldId id="449" r:id="rId10"/>
    <p:sldId id="415" r:id="rId11"/>
    <p:sldId id="446" r:id="rId12"/>
    <p:sldId id="443" r:id="rId13"/>
    <p:sldId id="450" r:id="rId14"/>
    <p:sldId id="451" r:id="rId15"/>
    <p:sldId id="452" r:id="rId16"/>
    <p:sldId id="445" r:id="rId17"/>
    <p:sldId id="405" r:id="rId18"/>
    <p:sldId id="440" r:id="rId19"/>
    <p:sldId id="441" r:id="rId20"/>
    <p:sldId id="414" r:id="rId21"/>
    <p:sldId id="439" r:id="rId22"/>
    <p:sldId id="429" r:id="rId23"/>
    <p:sldId id="438" r:id="rId24"/>
    <p:sldId id="423" r:id="rId25"/>
    <p:sldId id="442" r:id="rId26"/>
    <p:sldId id="447" r:id="rId27"/>
    <p:sldId id="427" r:id="rId28"/>
  </p:sldIdLst>
  <p:sldSz cx="18288000" cy="10287000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485F-A7CF-3E32-E2BB-FEE0B86F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25F72-8E06-E4B8-08D5-9FD3C0962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1F42F-A3BB-8C6C-C1FF-5D2629FC5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2AC1-96FC-37CF-5AF0-FEB93E097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F1D4-B80A-3C59-CC31-B3357DA9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DC3C8-8914-8EFE-3032-BE4E8C4E9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EE7CB-F846-BADE-45D3-2CBC0F1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8C67-BCF8-1E3D-6BE1-0AC78FFD6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18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E200-C5AA-9E88-FBF6-5E6FD4C97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3B2D3-5FEC-6EEE-F903-BC08550BC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07FE9-2C3A-87EB-D9BD-B26E4A8D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7819-73EF-0783-2AFD-E9F05CF0B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1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17362-051E-8052-9840-7547E4511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2BA27-85A8-FBC0-E66A-0C5E3FCA6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21F091-2232-E643-1D4D-D818DD32C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736AE-C4D2-1716-F769-D0533607F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C076-F88C-C536-9238-75E3BF14A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A8E3C-F515-FFFD-B292-B0B1EAFC8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DD28B-5E01-0EF6-4120-6C8E9956B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7D3B-B2AF-6207-719E-A174D6834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6AC54-6E30-B132-36FA-F5D0973D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09738-8518-D51E-6D96-DAD7B61DCA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91F2E3-17FA-59F4-F7EE-A9B54686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1DF5F-83DC-5C93-D7B5-93155F59B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B6049-5928-8065-DC2A-FC299B7C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C0C57-AD83-983B-DED0-447710D58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32239-97F3-778C-24C8-9BC6C7AB5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D4B1-A0AC-07B2-C4EE-EE617B1AB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45E6-CE7E-2487-A482-590748D55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565A5-C4C5-B4A3-E708-957B84B00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AD896-08FE-5715-6C86-75CB24BC7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0BFCF-D905-022B-788E-7C8BB191D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D0BB0-C27F-4394-84BC-879603FE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3BEAE-D2CD-A88A-3703-056E92BB0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D8528-51B2-8AAF-A9AB-FE9AD8BC6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83C92-7067-3C07-DF64-C45CF1BBC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3F2FE-DC3D-7A1A-4ACD-14EA94BE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0B78E-1964-06AA-D0C2-ADA2C8DBD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7BBC2-4126-39AC-7EAC-8183927C6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5E90F-7E93-3536-F365-576D07409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console-log-in-office-scripts-for-excel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office-scripts-for-excel-how-to-share-your-scrip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record-actions-in-office-scripts-for-excel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function-main-in-office-scripts-for-excel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office/dev/scripts/testing/platform-limits?tabs=business" TargetMode="External"/><Relationship Id="rId2" Type="http://schemas.openxmlformats.org/officeDocument/2006/relationships/hyperlink" Target="https://www.microsoft.com/en-us/power-platform/products/power-apps/fre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Power Automate for Excel: Getting Started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D1E89-DF85-2717-CB7C-611205BA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E8890-A125-C1F7-E345-728BA6EE9AB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7C76E-07A8-E205-B090-2AB80EB3A153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Building and managing Excel-related flows</a:t>
            </a:r>
          </a:p>
        </p:txBody>
      </p:sp>
    </p:spTree>
    <p:extLst>
      <p:ext uri="{BB962C8B-B14F-4D97-AF65-F5344CB8AC3E}">
        <p14:creationId xmlns:p14="http://schemas.microsoft.com/office/powerpoint/2010/main" val="313919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8EB55-91D6-C27F-AAC1-D5B7022A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8F5155-AC67-B1E7-07B3-815AE617ACA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6B147-5BD3-802B-DA2F-1AAEA9004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86F1D-83FB-8CDB-184F-AB36F8D41632}"/>
              </a:ext>
            </a:extLst>
          </p:cNvPr>
          <p:cNvSpPr txBox="1"/>
          <p:nvPr/>
        </p:nvSpPr>
        <p:spPr>
          <a:xfrm>
            <a:off x="260431" y="329879"/>
            <a:ext cx="8906720" cy="780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Automating Excel entry with Power Automate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emails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only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when project is delayed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Test flow and put on schedule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conditional-logic.xlsx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https://stringfestanalytics.com/power-automate-for-excel-how-to-understand-conditional-flows/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7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25C6-D9BE-ACB3-A9D8-1E3F5AED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2C0CB-609C-3DDF-0D6F-F0676C71A082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709B4-D842-0E90-CD06-E3ECC159C0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1D88B-224C-9AE6-5C78-176FD3CF957A}"/>
              </a:ext>
            </a:extLst>
          </p:cNvPr>
          <p:cNvSpPr txBox="1"/>
          <p:nvPr/>
        </p:nvSpPr>
        <p:spPr>
          <a:xfrm>
            <a:off x="260431" y="329879"/>
            <a:ext cx="8906720" cy="688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conditional flows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emails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only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when project is delayed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Test flow and put on schedule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conditional-logic.xlsx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https://stringfestanalytics.com/power-automate-for-excel-how-to-understand-conditional-flows/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0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5543C-FC2F-706C-0319-AF2E02C17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0E9BB0-DF62-7CD8-AD9E-9B07D47A3EA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EAA4D7-8279-B257-6D3E-F96D319857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B1D248-3DA4-EF63-972E-3DC8117D97E9}"/>
              </a:ext>
            </a:extLst>
          </p:cNvPr>
          <p:cNvSpPr txBox="1"/>
          <p:nvPr/>
        </p:nvSpPr>
        <p:spPr>
          <a:xfrm>
            <a:off x="260431" y="329879"/>
            <a:ext cx="8906720" cy="780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Office Scripts + Power Automate, part 1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emails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only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when project is delayed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Test flow and put on schedule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conditional-logic.xlsx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https://stringfestanalytics.com/power-automate-for-excel-how-to-understand-conditional-flows/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7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59BA-0C2F-2749-8CB4-7E6DE8743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4C4F1-8816-5B7C-5A36-487DF1D2DC2B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D33BFB-92A5-B8BE-BE2A-90100EC88B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60F8A7-E120-24F7-0163-56AAE5565745}"/>
              </a:ext>
            </a:extLst>
          </p:cNvPr>
          <p:cNvSpPr txBox="1"/>
          <p:nvPr/>
        </p:nvSpPr>
        <p:spPr>
          <a:xfrm>
            <a:off x="260431" y="329879"/>
            <a:ext cx="8906720" cy="780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Office Scripts + Power Automate, part 2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emails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only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when project is delayed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Test flow and put on schedule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conditional-logic.xlsx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https://stringfestanalytics.com/power-automate-for-excel-how-to-understand-conditional-flows/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6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E2D92-E493-1DD9-72E6-ACC94BA7A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F4AE9-80A1-26DB-FCA0-2CF02A251A93}"/>
              </a:ext>
            </a:extLst>
          </p:cNvPr>
          <p:cNvSpPr/>
          <p:nvPr/>
        </p:nvSpPr>
        <p:spPr>
          <a:xfrm>
            <a:off x="12954000" y="0"/>
            <a:ext cx="5334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59C3C-F6DC-89F1-C2E6-400CCA8A1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0DBF2-77D4-A760-CF57-E60E6CB7A501}"/>
              </a:ext>
            </a:extLst>
          </p:cNvPr>
          <p:cNvSpPr txBox="1"/>
          <p:nvPr/>
        </p:nvSpPr>
        <p:spPr>
          <a:xfrm>
            <a:off x="260430" y="329879"/>
            <a:ext cx="12464969" cy="550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02-challenge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Task: Create a log in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file-log.xlsx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every time a workbook is uploaded to incoming-files folder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Trigger: When a file is created (properties only)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conditional logic for file type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Consider using Power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to format </a:t>
            </a:r>
            <a:r>
              <a:rPr lang="en-US" sz="3600">
                <a:solidFill>
                  <a:srgbClr val="C00000"/>
                </a:solidFill>
                <a:latin typeface="Pragmatica" panose="020B0403040502020204"/>
                <a:sym typeface="Consolas"/>
              </a:rPr>
              <a:t>upload date</a:t>
            </a: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928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Debugging &amp; sharing Office Scripts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00E3-03FF-C33B-37A3-157DBBE5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F9AABC-14AB-F52B-9781-1CFAB616CFD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62416-2C62-6592-096F-3F56A3989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56ACB-80E4-14D1-6F51-6DD5B1BFA4EB}"/>
              </a:ext>
            </a:extLst>
          </p:cNvPr>
          <p:cNvSpPr txBox="1"/>
          <p:nvPr/>
        </p:nvSpPr>
        <p:spPr>
          <a:xfrm>
            <a:off x="260431" y="329879"/>
            <a:ext cx="8906720" cy="820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Debugging with console.log()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Print to console with console.log()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to use this for debugging, particularly in loops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Open a blank workbook to proceed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https://stringfestanalytics.com/how-to-understand-console-log-in-office-scripts-for-excel/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861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421F-C5E1-ADD5-ECE4-6375F406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C417D-3C2B-9646-8064-7207B5E8C15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6A925-96D6-30E2-A5B5-35BD6D37A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9674B-DCCF-96D6-E9FB-01B7CBAB50AF}"/>
              </a:ext>
            </a:extLst>
          </p:cNvPr>
          <p:cNvSpPr txBox="1"/>
          <p:nvPr/>
        </p:nvSpPr>
        <p:spPr>
          <a:xfrm>
            <a:off x="260431" y="329879"/>
            <a:ext cx="8906720" cy="678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Sharing your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within a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 other users in an organization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outside your organization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sharing-office-scripts.xlsx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https://stringfestanalytics.com/office-scripts-for-excel-how-to-share-your-scripts/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25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F64E-978E-DE9E-B1AB-AFA91528E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A71BC5-8684-91C1-6B3F-A1A745B6303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0EFB8-FBDD-5FBD-D7A8-9920121CAA28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Office Scripts &amp;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327249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16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Record Actions in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script with Record Actions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Advantages and disadvantages of Record Actions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record-actions.xlsx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https://stringfestanalytics.com/how-to-understand-record-actions-in-office-scripts-for-excel/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2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5F94E-B737-3C61-BA4F-9D057FD70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EC930-FC4C-8A29-168D-C325A21F4F6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11EDB7-48B5-AAFD-E6AB-234AE58A6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192770-3A95-249E-8FE8-48F859721D9F}"/>
              </a:ext>
            </a:extLst>
          </p:cNvPr>
          <p:cNvSpPr txBox="1"/>
          <p:nvPr/>
        </p:nvSpPr>
        <p:spPr>
          <a:xfrm>
            <a:off x="260431" y="329879"/>
            <a:ext cx="8906720" cy="898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function main() in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function main() as the heart of Office Scripts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‘Hello, world!’ in Office Scripts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function main()’s parameters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Open a blank workbook to proceed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https://stringfestanalytics.com/how-to-understand-function-main-in-office-scripts-for-excel/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521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0308-A988-5B2F-745F-779809069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E5FDC-46D9-36A3-F755-5479309F8DB5}"/>
              </a:ext>
            </a:extLst>
          </p:cNvPr>
          <p:cNvSpPr/>
          <p:nvPr/>
        </p:nvSpPr>
        <p:spPr>
          <a:xfrm>
            <a:off x="12954000" y="0"/>
            <a:ext cx="5334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EBE06-37BD-F556-8EE3-6C7B58A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DED8E3-EB0A-38EF-7F97-D7875122C9BD}"/>
              </a:ext>
            </a:extLst>
          </p:cNvPr>
          <p:cNvSpPr txBox="1"/>
          <p:nvPr/>
        </p:nvSpPr>
        <p:spPr>
          <a:xfrm>
            <a:off x="260430" y="329879"/>
            <a:ext cx="12464969" cy="925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Record Actions to: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Format cells D4-D8 as dates (fixing the serial numbers)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Sum hours worked in cells C4-C8 and display the total in B1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Add color to header cells A3-D3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the script by: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Modifying it to include a user form that asks the user to select the header color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a variable in the `main` function to apply the user’s chosen color to the headers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01-challenge.xlsx</a:t>
            </a:r>
          </a:p>
        </p:txBody>
      </p:sp>
    </p:spTree>
    <p:extLst>
      <p:ext uri="{BB962C8B-B14F-4D97-AF65-F5344CB8AC3E}">
        <p14:creationId xmlns:p14="http://schemas.microsoft.com/office/powerpoint/2010/main" val="2314594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6F957-60CB-8191-41F3-5D5A5B461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DFDDDA-45AD-2561-EC7C-E02DF8D8C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5C59FB-04F2-3B28-7F17-0F7E0A047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257892-F996-E0ED-3EFE-0F0F74E1C653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A72DC-BEC7-C8D0-A47C-E2E5A4FF2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37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how Power Automate enhances Excel tasks and automation capabilities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Build, customize, and troubleshoot Power Automate workflows for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Automate repetitive tasks, integrate conditional logic, and extract data into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Gain insights into Power </a:t>
            </a:r>
            <a:r>
              <a:rPr lang="en-US" sz="4200" dirty="0" err="1">
                <a:solidFill>
                  <a:srgbClr val="707070"/>
                </a:solidFill>
                <a:latin typeface="Pragmatica" panose="020B0403040502020204" pitchFamily="34" charset="0"/>
              </a:rPr>
              <a:t>Automate's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 role within the Power Platform for further professional growth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E5B28-E999-E4C9-EE02-190DC5195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0D62066-20E6-099B-56A3-7AD6C4DD4944}"/>
              </a:ext>
            </a:extLst>
          </p:cNvPr>
          <p:cNvSpPr txBox="1"/>
          <p:nvPr/>
        </p:nvSpPr>
        <p:spPr>
          <a:xfrm>
            <a:off x="520861" y="170082"/>
            <a:ext cx="14642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Power Automate 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7241E-EF14-E952-C4E0-0D0F6D522102}"/>
              </a:ext>
            </a:extLst>
          </p:cNvPr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Power Apps Developer Plan: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https://www.microsoft.com/en-us/power-platform/products/power-apps/free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Office Scripts: Please see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https://learn.microsoft.com/en-us/office/dev/scripts/testing/platform-limits?tabs=business</a:t>
            </a: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BA6E79F-3CBC-EC9B-079E-6736C36D9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7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First Steps with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488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flow with Power Automate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Automate templates for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clock in/clock out workflow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first-flow.xlsx</a:t>
            </a: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93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Customizing outputs with Power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Fx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the previous example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How can we improve appearance of outputs in Excel? </a:t>
            </a: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https://stringfestanalytics.com/power-automate-for-excel-how-to-understand-the-power-fx-programming-language/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679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flows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Get AI assistance to build a flow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monthly email/post to Teams based on data in a workbook</a:t>
            </a: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power-automate-copilot.xlsx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https://stringfestanalytics.com/power-automate-for-excel-how-to-build-flows-with-copilot/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595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FB3F1-9316-2257-E940-CBECFDC9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3994C-F67D-0DD9-CFFA-2B29D24922FF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2452F-BF97-A300-6ACF-A7726E5CE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EA42E-C722-4BC7-43F5-90F39EAD6D3B}"/>
              </a:ext>
            </a:extLst>
          </p:cNvPr>
          <p:cNvSpPr txBox="1"/>
          <p:nvPr/>
        </p:nvSpPr>
        <p:spPr>
          <a:xfrm>
            <a:off x="260431" y="329879"/>
            <a:ext cx="8906720" cy="796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Build on the clock in/clock out workflow</a:t>
            </a:r>
          </a:p>
          <a:p>
            <a:endParaRPr lang="en-US" sz="3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Task: Modify the flow to prompt users for comments when clocking in or out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Add the comment prompt where the in/out criteria is built with a yes/no checkbox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Save the clock in/out data, including comments, to the worksheet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Post an update to Teams with details (who clocked in/out, time, and comments)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01-exercise.xlsx</a:t>
            </a:r>
          </a:p>
        </p:txBody>
      </p:sp>
    </p:spTree>
    <p:extLst>
      <p:ext uri="{BB962C8B-B14F-4D97-AF65-F5344CB8AC3E}">
        <p14:creationId xmlns:p14="http://schemas.microsoft.com/office/powerpoint/2010/main" val="255697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899</Words>
  <Application>Microsoft Office PowerPoint</Application>
  <PresentationFormat>Custom</PresentationFormat>
  <Paragraphs>173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Aliens &amp; cows</vt:lpstr>
      <vt:lpstr>Arial</vt:lpstr>
      <vt:lpstr>Normafixed Tryout</vt:lpstr>
      <vt:lpstr>Pragmatica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230</cp:revision>
  <dcterms:created xsi:type="dcterms:W3CDTF">2006-08-16T00:00:00Z</dcterms:created>
  <dcterms:modified xsi:type="dcterms:W3CDTF">2024-10-19T15:47:07Z</dcterms:modified>
  <dc:identifier>DADurESpNu8</dc:identifier>
</cp:coreProperties>
</file>