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425" r:id="rId3"/>
    <p:sldId id="426" r:id="rId4"/>
    <p:sldId id="435" r:id="rId5"/>
    <p:sldId id="407" r:id="rId6"/>
    <p:sldId id="436" r:id="rId7"/>
    <p:sldId id="428" r:id="rId8"/>
    <p:sldId id="437" r:id="rId9"/>
    <p:sldId id="438" r:id="rId10"/>
    <p:sldId id="434" r:id="rId11"/>
    <p:sldId id="415" r:id="rId12"/>
    <p:sldId id="427" r:id="rId13"/>
  </p:sldIdLst>
  <p:sldSz cx="18288000" cy="10287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AF373-D1B0-4A97-A0E0-A04444806046}" v="9" dt="2025-09-28T05:16:04.468"/>
    <p1510:client id="{BD76E549-B0AB-480E-A828-E2AB1B64AC10}" v="3" dt="2025-09-28T05:06:38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43" d="100"/>
          <a:sy n="43" d="100"/>
        </p:scale>
        <p:origin x="219" y="2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Mount" userId="57d2ab2a84d54c81" providerId="LiveId" clId="{F0CB5FCE-7CF8-4FA6-9065-772A4CECA37B}"/>
    <pc:docChg chg="undo custSel addSld modSld">
      <pc:chgData name="George Mount" userId="57d2ab2a84d54c81" providerId="LiveId" clId="{F0CB5FCE-7CF8-4FA6-9065-772A4CECA37B}" dt="2025-09-28T05:16:49.333" v="344" actId="20577"/>
      <pc:docMkLst>
        <pc:docMk/>
      </pc:docMkLst>
      <pc:sldChg chg="modSp mod">
        <pc:chgData name="George Mount" userId="57d2ab2a84d54c81" providerId="LiveId" clId="{F0CB5FCE-7CF8-4FA6-9065-772A4CECA37B}" dt="2025-09-28T05:03:53.305" v="25" actId="20577"/>
        <pc:sldMkLst>
          <pc:docMk/>
          <pc:sldMk cId="355659117" sldId="256"/>
        </pc:sldMkLst>
        <pc:spChg chg="mod">
          <ac:chgData name="George Mount" userId="57d2ab2a84d54c81" providerId="LiveId" clId="{F0CB5FCE-7CF8-4FA6-9065-772A4CECA37B}" dt="2025-09-28T05:03:53.305" v="25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modSp mod">
        <pc:chgData name="George Mount" userId="57d2ab2a84d54c81" providerId="LiveId" clId="{F0CB5FCE-7CF8-4FA6-9065-772A4CECA37B}" dt="2025-09-28T05:11:32.637" v="145" actId="2711"/>
        <pc:sldMkLst>
          <pc:docMk/>
          <pc:sldMk cId="3871531779" sldId="407"/>
        </pc:sldMkLst>
        <pc:spChg chg="mod">
          <ac:chgData name="George Mount" userId="57d2ab2a84d54c81" providerId="LiveId" clId="{F0CB5FCE-7CF8-4FA6-9065-772A4CECA37B}" dt="2025-09-28T05:11:32.637" v="145" actId="2711"/>
          <ac:spMkLst>
            <pc:docMk/>
            <pc:sldMk cId="3871531779" sldId="407"/>
            <ac:spMk id="3" creationId="{00000000-0000-0000-0000-000000000000}"/>
          </ac:spMkLst>
        </pc:spChg>
      </pc:sldChg>
      <pc:sldChg chg="modSp mod">
        <pc:chgData name="George Mount" userId="57d2ab2a84d54c81" providerId="LiveId" clId="{F0CB5FCE-7CF8-4FA6-9065-772A4CECA37B}" dt="2025-09-28T05:05:37.806" v="26" actId="1076"/>
        <pc:sldMkLst>
          <pc:docMk/>
          <pc:sldMk cId="1872901171" sldId="425"/>
        </pc:sldMkLst>
        <pc:picChg chg="mod">
          <ac:chgData name="George Mount" userId="57d2ab2a84d54c81" providerId="LiveId" clId="{F0CB5FCE-7CF8-4FA6-9065-772A4CECA37B}" dt="2025-09-28T05:05:37.806" v="26" actId="1076"/>
          <ac:picMkLst>
            <pc:docMk/>
            <pc:sldMk cId="1872901171" sldId="425"/>
            <ac:picMk id="2" creationId="{5D2AA27B-4CC4-7A75-3ABF-1989D7C48A99}"/>
          </ac:picMkLst>
        </pc:picChg>
      </pc:sldChg>
      <pc:sldChg chg="modSp mod">
        <pc:chgData name="George Mount" userId="57d2ab2a84d54c81" providerId="LiveId" clId="{F0CB5FCE-7CF8-4FA6-9065-772A4CECA37B}" dt="2025-09-28T05:06:19.156" v="33"/>
        <pc:sldMkLst>
          <pc:docMk/>
          <pc:sldMk cId="787076388" sldId="426"/>
        </pc:sldMkLst>
        <pc:spChg chg="mod">
          <ac:chgData name="George Mount" userId="57d2ab2a84d54c81" providerId="LiveId" clId="{F0CB5FCE-7CF8-4FA6-9065-772A4CECA37B}" dt="2025-09-28T05:06:19.156" v="33"/>
          <ac:spMkLst>
            <pc:docMk/>
            <pc:sldMk cId="787076388" sldId="426"/>
            <ac:spMk id="3" creationId="{00000000-0000-0000-0000-000000000000}"/>
          </ac:spMkLst>
        </pc:spChg>
      </pc:sldChg>
      <pc:sldChg chg="modSp mod">
        <pc:chgData name="George Mount" userId="57d2ab2a84d54c81" providerId="LiveId" clId="{F0CB5FCE-7CF8-4FA6-9065-772A4CECA37B}" dt="2025-09-28T05:13:03.150" v="227" actId="2710"/>
        <pc:sldMkLst>
          <pc:docMk/>
          <pc:sldMk cId="1679221718" sldId="428"/>
        </pc:sldMkLst>
        <pc:spChg chg="mod">
          <ac:chgData name="George Mount" userId="57d2ab2a84d54c81" providerId="LiveId" clId="{F0CB5FCE-7CF8-4FA6-9065-772A4CECA37B}" dt="2025-09-28T05:13:03.150" v="227" actId="2710"/>
          <ac:spMkLst>
            <pc:docMk/>
            <pc:sldMk cId="1679221718" sldId="428"/>
            <ac:spMk id="3" creationId="{00000000-0000-0000-0000-000000000000}"/>
          </ac:spMkLst>
        </pc:spChg>
      </pc:sldChg>
      <pc:sldChg chg="modSp mod">
        <pc:chgData name="George Mount" userId="57d2ab2a84d54c81" providerId="LiveId" clId="{F0CB5FCE-7CF8-4FA6-9065-772A4CECA37B}" dt="2025-09-28T05:16:49.333" v="344" actId="20577"/>
        <pc:sldMkLst>
          <pc:docMk/>
          <pc:sldMk cId="445953425" sldId="434"/>
        </pc:sldMkLst>
        <pc:spChg chg="mod">
          <ac:chgData name="George Mount" userId="57d2ab2a84d54c81" providerId="LiveId" clId="{F0CB5FCE-7CF8-4FA6-9065-772A4CECA37B}" dt="2025-09-28T05:16:49.333" v="344" actId="20577"/>
          <ac:spMkLst>
            <pc:docMk/>
            <pc:sldMk cId="445953425" sldId="434"/>
            <ac:spMk id="3" creationId="{E1343823-9545-2632-2777-4994B59C3581}"/>
          </ac:spMkLst>
        </pc:spChg>
        <pc:spChg chg="mod">
          <ac:chgData name="George Mount" userId="57d2ab2a84d54c81" providerId="LiveId" clId="{F0CB5FCE-7CF8-4FA6-9065-772A4CECA37B}" dt="2025-09-28T05:14:48.078" v="295" actId="14100"/>
          <ac:spMkLst>
            <pc:docMk/>
            <pc:sldMk cId="445953425" sldId="434"/>
            <ac:spMk id="4" creationId="{4B8E3D40-A823-8428-6682-B724027EAF41}"/>
          </ac:spMkLst>
        </pc:spChg>
      </pc:sldChg>
      <pc:sldChg chg="modSp add mod">
        <pc:chgData name="George Mount" userId="57d2ab2a84d54c81" providerId="LiveId" clId="{F0CB5FCE-7CF8-4FA6-9065-772A4CECA37B}" dt="2025-09-28T05:10:38.206" v="115" actId="207"/>
        <pc:sldMkLst>
          <pc:docMk/>
          <pc:sldMk cId="3038133267" sldId="435"/>
        </pc:sldMkLst>
        <pc:spChg chg="mod">
          <ac:chgData name="George Mount" userId="57d2ab2a84d54c81" providerId="LiveId" clId="{F0CB5FCE-7CF8-4FA6-9065-772A4CECA37B}" dt="2025-09-28T05:10:38.206" v="115" actId="207"/>
          <ac:spMkLst>
            <pc:docMk/>
            <pc:sldMk cId="3038133267" sldId="435"/>
            <ac:spMk id="3" creationId="{80691319-8BDA-A2B7-1A25-9EDCFD3C78F3}"/>
          </ac:spMkLst>
        </pc:spChg>
        <pc:spChg chg="mod">
          <ac:chgData name="George Mount" userId="57d2ab2a84d54c81" providerId="LiveId" clId="{F0CB5FCE-7CF8-4FA6-9065-772A4CECA37B}" dt="2025-09-28T05:06:43.399" v="58" actId="20577"/>
          <ac:spMkLst>
            <pc:docMk/>
            <pc:sldMk cId="3038133267" sldId="435"/>
            <ac:spMk id="11" creationId="{B667EDC3-57CA-19BB-3FA5-8CDA0421A675}"/>
          </ac:spMkLst>
        </pc:spChg>
      </pc:sldChg>
      <pc:sldChg chg="modSp add mod">
        <pc:chgData name="George Mount" userId="57d2ab2a84d54c81" providerId="LiveId" clId="{F0CB5FCE-7CF8-4FA6-9065-772A4CECA37B}" dt="2025-09-28T05:11:50.597" v="163"/>
        <pc:sldMkLst>
          <pc:docMk/>
          <pc:sldMk cId="3851651886" sldId="436"/>
        </pc:sldMkLst>
        <pc:spChg chg="mod">
          <ac:chgData name="George Mount" userId="57d2ab2a84d54c81" providerId="LiveId" clId="{F0CB5FCE-7CF8-4FA6-9065-772A4CECA37B}" dt="2025-09-28T05:11:50.597" v="163"/>
          <ac:spMkLst>
            <pc:docMk/>
            <pc:sldMk cId="3851651886" sldId="436"/>
            <ac:spMk id="3" creationId="{20F3CCF9-8ACB-EE81-041E-B397064E8CA9}"/>
          </ac:spMkLst>
        </pc:spChg>
      </pc:sldChg>
      <pc:sldChg chg="add">
        <pc:chgData name="George Mount" userId="57d2ab2a84d54c81" providerId="LiveId" clId="{F0CB5FCE-7CF8-4FA6-9065-772A4CECA37B}" dt="2025-09-28T05:13:11.685" v="228"/>
        <pc:sldMkLst>
          <pc:docMk/>
          <pc:sldMk cId="102599544" sldId="437"/>
        </pc:sldMkLst>
      </pc:sldChg>
      <pc:sldChg chg="modSp add mod">
        <pc:chgData name="George Mount" userId="57d2ab2a84d54c81" providerId="LiveId" clId="{F0CB5FCE-7CF8-4FA6-9065-772A4CECA37B}" dt="2025-09-28T05:13:36.596" v="259" actId="207"/>
        <pc:sldMkLst>
          <pc:docMk/>
          <pc:sldMk cId="1981709974" sldId="438"/>
        </pc:sldMkLst>
        <pc:spChg chg="mod">
          <ac:chgData name="George Mount" userId="57d2ab2a84d54c81" providerId="LiveId" clId="{F0CB5FCE-7CF8-4FA6-9065-772A4CECA37B}" dt="2025-09-28T05:13:36.596" v="259" actId="207"/>
          <ac:spMkLst>
            <pc:docMk/>
            <pc:sldMk cId="1981709974" sldId="438"/>
            <ac:spMk id="4" creationId="{45423CF5-98B9-D39E-5BE5-29763005CF0E}"/>
          </ac:spMkLst>
        </pc:spChg>
        <pc:spChg chg="mod">
          <ac:chgData name="George Mount" userId="57d2ab2a84d54c81" providerId="LiveId" clId="{F0CB5FCE-7CF8-4FA6-9065-772A4CECA37B}" dt="2025-09-28T05:13:28.300" v="258" actId="20577"/>
          <ac:spMkLst>
            <pc:docMk/>
            <pc:sldMk cId="1981709974" sldId="438"/>
            <ac:spMk id="5" creationId="{BFDB07B4-B2B4-A403-097A-58C6DCAECB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922E3-427F-4A31-3F84-26B04D631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99EEFD-4A9A-EC23-D4B7-B2E01613D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721BAD-F11C-A76D-7F55-68AA91F20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E4232-F741-4B49-BA59-E505173E1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48AEC-F08C-848D-4203-87C8485C2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D0D89E-B40C-2B34-8224-F8AA3190B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239EA-9CE3-8430-52E6-51F60B5CA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B3775-1C9E-19FA-FB5E-B90D8D4C8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linkedin.com/learning/excel-with-copilot-ai-driven-data-analysi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gjmount/" TargetMode="External"/><Relationship Id="rId5" Type="http://schemas.openxmlformats.org/officeDocument/2006/relationships/hyperlink" Target="https://stringfestanalytics.com/" TargetMode="External"/><Relationship Id="rId4" Type="http://schemas.openxmlformats.org/officeDocument/2006/relationships/hyperlink" Target="https://github.com/stringfestdata/profitable-ai-copilot-excel/archive/refs/heads/main.zi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tringfestdata/profitable-ai-copilot-excel/archive/refs/heads/main.zi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 to Copilot for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13106400" y="0"/>
            <a:ext cx="5181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0" y="329879"/>
            <a:ext cx="11474369" cy="8224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Wrap-up and resources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 What questions do you have?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 Resources: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https://github.com/stringfestdata/profitable-ai-copilot-excel/archive/refs/heads/main.zip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  <a:endParaRPr lang="en-US" sz="36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 Follow me: </a:t>
            </a: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stringfestanalytics.com</a:t>
            </a: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 Connect: </a:t>
            </a: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linkedin.com/in/gjmount  </a:t>
            </a:r>
            <a:endParaRPr lang="en-US" sz="36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 Free until end of year: Copilot in Excel Course at </a:t>
            </a: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https://www.linkedin.com/learning/excel-with-copilot-ai-driven-data-analysis </a:t>
            </a:r>
            <a:endParaRPr lang="en-US" sz="36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5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Thais Cooke ...">
            <a:extLst>
              <a:ext uri="{FF2B5EF4-FFF2-40B4-BE49-F238E27FC236}">
                <a16:creationId xmlns:a16="http://schemas.microsoft.com/office/drawing/2014/main" id="{5D2AA27B-4CC4-7A75-3ABF-1989D7C48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2785" y="345877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Analyze Data: Free early alternative to Copilot 🧮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Power Query for clean, structured data ⚡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on penguins data: formatting, calculated columns, charts, PivotTables 🐧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(time permitting) Advanced Analysis with Python 🐍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258F2-13EC-17F8-9026-E1530E3B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67EDC3-57CA-19BB-3FA5-8CDA0421A675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Exercise files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91319-8BDA-A2B7-1A25-9EDCFD3C78F3}"/>
              </a:ext>
            </a:extLst>
          </p:cNvPr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Download at </a:t>
            </a:r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https://github.com/stringfestdata/profitable-ai-copilot-excel/archive/refs/heads/main.zip</a:t>
            </a:r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Be sure to decompress folder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78443597-E661-55D5-0FD2-A0355EA48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93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Starting point: Analyze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Workbook: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wholesale-customers.xlsx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Analyze Data for quick insights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Try natural language querying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get better results with cleaner data? </a:t>
            </a: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3C090-7EB1-A6D3-CD7C-2CAF820DD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0B486-0222-E2E6-6198-AD35FDE5DAF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365AB-58AE-7AFE-24A8-DC0257B518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F3CCF9-8ACB-EE81-041E-B397064E8CA9}"/>
              </a:ext>
            </a:extLst>
          </p:cNvPr>
          <p:cNvSpPr txBox="1"/>
          <p:nvPr/>
        </p:nvSpPr>
        <p:spPr>
          <a:xfrm>
            <a:off x="260431" y="329879"/>
            <a:ext cx="8906720" cy="6011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Why Power Query?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Copilot works best with clean, structured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Power Query makes data machine-readable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Ensures better results with Copilot and Analyze Data</a:t>
            </a:r>
          </a:p>
        </p:txBody>
      </p:sp>
    </p:spTree>
    <p:extLst>
      <p:ext uri="{BB962C8B-B14F-4D97-AF65-F5344CB8AC3E}">
        <p14:creationId xmlns:p14="http://schemas.microsoft.com/office/powerpoint/2010/main" val="385165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14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Studying penguins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Workbook: </a:t>
            </a:r>
            <a:r>
              <a:rPr lang="en-US" sz="3600" kern="100" dirty="0">
                <a:solidFill>
                  <a:srgbClr val="CF3338"/>
                </a:solidFill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penguins.xlsx</a:t>
            </a:r>
            <a:endParaRPr lang="en-US" sz="3600" kern="100" dirty="0">
              <a:solidFill>
                <a:srgbClr val="CF3338"/>
              </a:solidFill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Getting data Copilot-friendly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Formatting data as a Table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calculated columns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Building summary charts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Using PivotTables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Exploring advanced analysis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60871-6EEC-1A3F-C05B-7224317E8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CF8A9-CC81-AE23-6432-2A0E6533621C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6B87DC-CDE9-78F9-4B56-8C9208262C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32DCC-D0BD-7410-0348-B3960B9929DF}"/>
              </a:ext>
            </a:extLst>
          </p:cNvPr>
          <p:cNvSpPr txBox="1"/>
          <p:nvPr/>
        </p:nvSpPr>
        <p:spPr>
          <a:xfrm>
            <a:off x="260431" y="329879"/>
            <a:ext cx="8906720" cy="914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Studying penguins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Workbook: </a:t>
            </a:r>
            <a:r>
              <a:rPr lang="en-US" sz="3600" kern="100" dirty="0">
                <a:solidFill>
                  <a:srgbClr val="CF3338"/>
                </a:solidFill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penguins.xlsx</a:t>
            </a:r>
            <a:endParaRPr lang="en-US" sz="3600" kern="100" dirty="0">
              <a:solidFill>
                <a:srgbClr val="CF3338"/>
              </a:solidFill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Getting data Copilot-friendly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Formatting data as a Table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calculated columns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Building summary charts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Using PivotTables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Exploring advanced analysis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0259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0D83A-7C26-4262-8015-AACC0229E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423CF5-98B9-D39E-5BE5-29763005CF0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B07B4-B2B4-A403-097A-58C6DCAECB1D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Key takeaways for today</a:t>
            </a:r>
          </a:p>
        </p:txBody>
      </p:sp>
    </p:spTree>
    <p:extLst>
      <p:ext uri="{BB962C8B-B14F-4D97-AF65-F5344CB8AC3E}">
        <p14:creationId xmlns:p14="http://schemas.microsoft.com/office/powerpoint/2010/main" val="198170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327</Words>
  <Application>Microsoft Office PowerPoint</Application>
  <PresentationFormat>Custom</PresentationFormat>
  <Paragraphs>69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Pragmatica</vt:lpstr>
      <vt:lpstr>Arial</vt:lpstr>
      <vt:lpstr>Normafixed Tryout</vt:lpstr>
      <vt:lpstr>Consolas</vt:lpstr>
      <vt:lpstr>Aliens &amp; cows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225</cp:revision>
  <dcterms:created xsi:type="dcterms:W3CDTF">2006-08-16T00:00:00Z</dcterms:created>
  <dcterms:modified xsi:type="dcterms:W3CDTF">2025-09-28T05:16:56Z</dcterms:modified>
  <dc:identifier>DADurESpNu8</dc:identifier>
</cp:coreProperties>
</file>