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425" r:id="rId3"/>
    <p:sldId id="426" r:id="rId4"/>
    <p:sldId id="435" r:id="rId5"/>
    <p:sldId id="407" r:id="rId6"/>
    <p:sldId id="428" r:id="rId7"/>
    <p:sldId id="434" r:id="rId8"/>
    <p:sldId id="415" r:id="rId9"/>
    <p:sldId id="427" r:id="rId10"/>
  </p:sldIdLst>
  <p:sldSz cx="18288000" cy="10287000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76E549-B0AB-480E-A828-E2AB1B64AC10}" v="3" dt="2025-09-28T05:06:38.9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78463" autoAdjust="0"/>
  </p:normalViewPr>
  <p:slideViewPr>
    <p:cSldViewPr>
      <p:cViewPr varScale="1">
        <p:scale>
          <a:sx n="43" d="100"/>
          <a:sy n="43" d="100"/>
        </p:scale>
        <p:origin x="219" y="2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Mount" userId="57d2ab2a84d54c81" providerId="LiveId" clId="{F0CB5FCE-7CF8-4FA6-9065-772A4CECA37B}"/>
    <pc:docChg chg="addSld modSld">
      <pc:chgData name="George Mount" userId="57d2ab2a84d54c81" providerId="LiveId" clId="{F0CB5FCE-7CF8-4FA6-9065-772A4CECA37B}" dt="2025-09-28T05:06:56.999" v="111" actId="20577"/>
      <pc:docMkLst>
        <pc:docMk/>
      </pc:docMkLst>
      <pc:sldChg chg="modSp mod">
        <pc:chgData name="George Mount" userId="57d2ab2a84d54c81" providerId="LiveId" clId="{F0CB5FCE-7CF8-4FA6-9065-772A4CECA37B}" dt="2025-09-28T05:03:53.305" v="25" actId="20577"/>
        <pc:sldMkLst>
          <pc:docMk/>
          <pc:sldMk cId="355659117" sldId="256"/>
        </pc:sldMkLst>
        <pc:spChg chg="mod">
          <ac:chgData name="George Mount" userId="57d2ab2a84d54c81" providerId="LiveId" clId="{F0CB5FCE-7CF8-4FA6-9065-772A4CECA37B}" dt="2025-09-28T05:03:53.305" v="25" actId="20577"/>
          <ac:spMkLst>
            <pc:docMk/>
            <pc:sldMk cId="355659117" sldId="256"/>
            <ac:spMk id="11" creationId="{00000000-0000-0000-0000-000000000000}"/>
          </ac:spMkLst>
        </pc:spChg>
      </pc:sldChg>
      <pc:sldChg chg="modSp mod">
        <pc:chgData name="George Mount" userId="57d2ab2a84d54c81" providerId="LiveId" clId="{F0CB5FCE-7CF8-4FA6-9065-772A4CECA37B}" dt="2025-09-28T05:05:37.806" v="26" actId="1076"/>
        <pc:sldMkLst>
          <pc:docMk/>
          <pc:sldMk cId="1872901171" sldId="425"/>
        </pc:sldMkLst>
        <pc:picChg chg="mod">
          <ac:chgData name="George Mount" userId="57d2ab2a84d54c81" providerId="LiveId" clId="{F0CB5FCE-7CF8-4FA6-9065-772A4CECA37B}" dt="2025-09-28T05:05:37.806" v="26" actId="1076"/>
          <ac:picMkLst>
            <pc:docMk/>
            <pc:sldMk cId="1872901171" sldId="425"/>
            <ac:picMk id="2" creationId="{5D2AA27B-4CC4-7A75-3ABF-1989D7C48A99}"/>
          </ac:picMkLst>
        </pc:picChg>
      </pc:sldChg>
      <pc:sldChg chg="modSp mod">
        <pc:chgData name="George Mount" userId="57d2ab2a84d54c81" providerId="LiveId" clId="{F0CB5FCE-7CF8-4FA6-9065-772A4CECA37B}" dt="2025-09-28T05:06:19.156" v="33"/>
        <pc:sldMkLst>
          <pc:docMk/>
          <pc:sldMk cId="787076388" sldId="426"/>
        </pc:sldMkLst>
        <pc:spChg chg="mod">
          <ac:chgData name="George Mount" userId="57d2ab2a84d54c81" providerId="LiveId" clId="{F0CB5FCE-7CF8-4FA6-9065-772A4CECA37B}" dt="2025-09-28T05:06:19.156" v="33"/>
          <ac:spMkLst>
            <pc:docMk/>
            <pc:sldMk cId="787076388" sldId="426"/>
            <ac:spMk id="3" creationId="{00000000-0000-0000-0000-000000000000}"/>
          </ac:spMkLst>
        </pc:spChg>
      </pc:sldChg>
      <pc:sldChg chg="modSp add mod">
        <pc:chgData name="George Mount" userId="57d2ab2a84d54c81" providerId="LiveId" clId="{F0CB5FCE-7CF8-4FA6-9065-772A4CECA37B}" dt="2025-09-28T05:06:56.999" v="111" actId="20577"/>
        <pc:sldMkLst>
          <pc:docMk/>
          <pc:sldMk cId="3038133267" sldId="435"/>
        </pc:sldMkLst>
        <pc:spChg chg="mod">
          <ac:chgData name="George Mount" userId="57d2ab2a84d54c81" providerId="LiveId" clId="{F0CB5FCE-7CF8-4FA6-9065-772A4CECA37B}" dt="2025-09-28T05:06:56.999" v="111" actId="20577"/>
          <ac:spMkLst>
            <pc:docMk/>
            <pc:sldMk cId="3038133267" sldId="435"/>
            <ac:spMk id="3" creationId="{80691319-8BDA-A2B7-1A25-9EDCFD3C78F3}"/>
          </ac:spMkLst>
        </pc:spChg>
        <pc:spChg chg="mod">
          <ac:chgData name="George Mount" userId="57d2ab2a84d54c81" providerId="LiveId" clId="{F0CB5FCE-7CF8-4FA6-9065-772A4CECA37B}" dt="2025-09-28T05:06:43.399" v="58" actId="20577"/>
          <ac:spMkLst>
            <pc:docMk/>
            <pc:sldMk cId="3038133267" sldId="435"/>
            <ac:spMk id="11" creationId="{B667EDC3-57CA-19BB-3FA5-8CDA0421A67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29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D5532-326F-4669-1CB2-DA7AFD783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F669E7-8D85-DEB6-7D4D-FA8E8268D1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1F375F-294F-03AB-52EE-36A85AF9FC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7E0FB-DBB2-3D20-1323-ADC2F3DB14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05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440159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Intro to Copilot for Excel</a:t>
            </a:r>
          </a:p>
        </p:txBody>
      </p:sp>
      <p:sp>
        <p:nvSpPr>
          <p:cNvPr id="2" name="AutoShape 2" descr="Home | Full Stack Modeller">
            <a:extLst>
              <a:ext uri="{FF2B5EF4-FFF2-40B4-BE49-F238E27FC236}">
                <a16:creationId xmlns:a16="http://schemas.microsoft.com/office/drawing/2014/main" id="{6CCAA77C-4E76-640C-066C-F3E39EE1A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075" y="195640"/>
            <a:ext cx="3130385" cy="40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92" y="2968810"/>
            <a:ext cx="5535359" cy="3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91" y="6002696"/>
            <a:ext cx="7448309" cy="5462681"/>
          </a:xfrm>
          <a:prstGeom prst="rect">
            <a:avLst/>
          </a:prstGeom>
        </p:spPr>
      </p:pic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874ADA5E-A7A7-1D02-C728-513187DE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136" y="2210054"/>
            <a:ext cx="3437261" cy="45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crosoft Most Valuable Professional - Wikipedia">
            <a:extLst>
              <a:ext uri="{FF2B5EF4-FFF2-40B4-BE49-F238E27FC236}">
                <a16:creationId xmlns:a16="http://schemas.microsoft.com/office/drawing/2014/main" id="{36C71929-5967-B93D-05FE-E330D621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42" y="7832951"/>
            <a:ext cx="50577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Thais Cooke ...">
            <a:extLst>
              <a:ext uri="{FF2B5EF4-FFF2-40B4-BE49-F238E27FC236}">
                <a16:creationId xmlns:a16="http://schemas.microsoft.com/office/drawing/2014/main" id="{5D2AA27B-4CC4-7A75-3ABF-1989D7C48A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2785" y="345877"/>
            <a:ext cx="33337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0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Analyze Data: Free early alternative to Copilot 🧮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Power Query for clean, structured data ⚡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Copilot on penguins data: formatting, calculated columns, charts, PivotTables 🐧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(time permitting) Advanced Analysis with Python 🐍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258F2-13EC-17F8-9026-E1530E3B5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667EDC3-57CA-19BB-3FA5-8CDA0421A675}"/>
              </a:ext>
            </a:extLst>
          </p:cNvPr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Exercise files for today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91319-8BDA-A2B7-1A25-9EDCFD3C78F3}"/>
              </a:ext>
            </a:extLst>
          </p:cNvPr>
          <p:cNvSpPr txBox="1"/>
          <p:nvPr/>
        </p:nvSpPr>
        <p:spPr>
          <a:xfrm>
            <a:off x="520861" y="3191948"/>
            <a:ext cx="14393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Download at 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Be sure to decompress folder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78443597-E661-55D5-0FD2-A0355EA48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33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4881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First flow with Power Automate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Power Automate templates for Excel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clock in/clock out workflow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first-flow.xlsx</a:t>
            </a: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6936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Customizing outputs with Power </a:t>
            </a:r>
            <a:r>
              <a:rPr lang="en-US" sz="6000" b="1" dirty="0" err="1">
                <a:solidFill>
                  <a:srgbClr val="CF3338"/>
                </a:solidFill>
                <a:latin typeface="Pragmatica" panose="020B0403040502020204" pitchFamily="34" charset="0"/>
              </a:rPr>
              <a:t>Fx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Continue with the previous example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How can we improve appearance of outputs in Excel? </a:t>
            </a:r>
            <a:endParaRPr lang="en-US" sz="3200" kern="100" dirty="0">
              <a:solidFill>
                <a:srgbClr val="CF3338"/>
              </a:solidFill>
              <a:effectLst/>
              <a:latin typeface="Pragmatica" panose="020B0403040502020204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https://stringfestanalytics.com/power-automate-for-excel-how-to-understand-the-power-fx-programming-language/</a:t>
            </a:r>
            <a:endParaRPr lang="en-US" sz="6000" dirty="0">
              <a:solidFill>
                <a:srgbClr val="CF3338"/>
              </a:solidFill>
              <a:latin typeface="Pragmatica" panose="020B04030405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7922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679BB-E487-A9E3-1278-DBD7FB7F1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8E3D40-A823-8428-6682-B724027EAF4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24E154-15C4-0B23-E9C5-29E2DD4973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343823-9545-2632-2777-4994B59C3581}"/>
              </a:ext>
            </a:extLst>
          </p:cNvPr>
          <p:cNvSpPr txBox="1"/>
          <p:nvPr/>
        </p:nvSpPr>
        <p:spPr>
          <a:xfrm>
            <a:off x="260431" y="329879"/>
            <a:ext cx="8906720" cy="6791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Building flows with 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Get AI assistance to build a flow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F3338"/>
                </a:solidFill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Create a monthly email/post to Teams based on data in a workbook</a:t>
            </a:r>
            <a:endParaRPr lang="en-US" sz="3200" kern="100" dirty="0">
              <a:solidFill>
                <a:srgbClr val="CF3338"/>
              </a:solidFill>
              <a:effectLst/>
              <a:latin typeface="Pragmatica" panose="020B0403040502020204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power-automate-copilot.xlsx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https://stringfestanalytics.com/power-automate-for-excel-how-to-build-flows-with-copilot/</a:t>
            </a:r>
            <a:endParaRPr lang="en-US" sz="6000" dirty="0">
              <a:solidFill>
                <a:srgbClr val="CF3338"/>
              </a:solidFill>
              <a:latin typeface="Pragmatica" panose="020B04030405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45953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57829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</TotalTime>
  <Words>188</Words>
  <Application>Microsoft Office PowerPoint</Application>
  <PresentationFormat>Custom</PresentationFormat>
  <Paragraphs>40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Pragmatica</vt:lpstr>
      <vt:lpstr>Normafixed Tryout</vt:lpstr>
      <vt:lpstr>Aliens &amp; cows</vt:lpstr>
      <vt:lpstr>Consolas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225</cp:revision>
  <dcterms:created xsi:type="dcterms:W3CDTF">2006-08-16T00:00:00Z</dcterms:created>
  <dcterms:modified xsi:type="dcterms:W3CDTF">2025-09-28T05:07:07Z</dcterms:modified>
  <dc:identifier>DADurESpNu8</dc:identifier>
</cp:coreProperties>
</file>