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1" d="100"/>
          <a:sy n="61" d="100"/>
        </p:scale>
        <p:origin x="1005" y="25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Mount" userId="57d2ab2a84d54c81" providerId="LiveId" clId="{F0CB5FCE-7CF8-4FA6-9065-772A4CECA37B}"/>
    <pc:docChg chg="modSld">
      <pc:chgData name="George Mount" userId="57d2ab2a84d54c81" providerId="LiveId" clId="{F0CB5FCE-7CF8-4FA6-9065-772A4CECA37B}" dt="2025-09-28T05:06:28.857" v="5"/>
      <pc:docMkLst>
        <pc:docMk/>
      </pc:docMkLst>
      <pc:sldChg chg="modSp mod">
        <pc:chgData name="George Mount" userId="57d2ab2a84d54c81" providerId="LiveId" clId="{F0CB5FCE-7CF8-4FA6-9065-772A4CECA37B}" dt="2025-09-28T05:06:28.857" v="5"/>
        <pc:sldMkLst>
          <pc:docMk/>
          <pc:sldMk cId="0" sldId="258"/>
        </pc:sldMkLst>
        <pc:spChg chg="mod">
          <ac:chgData name="George Mount" userId="57d2ab2a84d54c81" providerId="LiveId" clId="{F0CB5FCE-7CF8-4FA6-9065-772A4CECA37B}" dt="2025-09-28T05:06:28.857" v="5"/>
          <ac:spMkLst>
            <pc:docMk/>
            <pc:sldMk cId="0" sldId="258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ringfestdata/ai-week-intro-copilot-excel/archive/refs/heads/main.zip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stringfestanalytics.com" TargetMode="External"/><Relationship Id="rId2" Type="http://schemas.openxmlformats.org/officeDocument/2006/relationships/hyperlink" Target="https://github.com/stringfestdata/ai-week-intro-copilot-excel/archive/refs/heads/main.zi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inkedin.com/learning/excel-with-copilot-ai-driven-data-analysis" TargetMode="External"/><Relationship Id="rId4" Type="http://schemas.openxmlformats.org/officeDocument/2006/relationships/hyperlink" Target="linkedin.com/in/gjmount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 to Copilot for Excel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dirty="0"/>
              <a:t>George Mount</a:t>
            </a:r>
            <a:r>
              <a:rPr lang="en-US" dirty="0"/>
              <a:t>, </a:t>
            </a:r>
            <a:r>
              <a:rPr dirty="0" err="1"/>
              <a:t>Stringfest</a:t>
            </a:r>
            <a:r>
              <a:rPr dirty="0"/>
              <a:t> Analytics</a:t>
            </a:r>
          </a:p>
          <a:p>
            <a:r>
              <a:rPr dirty="0"/>
              <a:t>Resources: </a:t>
            </a:r>
            <a:r>
              <a:rPr dirty="0">
                <a:hlinkClick r:id="rId2"/>
              </a:rPr>
              <a:t>https://github.com/stringfestdata/ai-week-intro-copilot-excel/archive/refs/heads/main.zip</a:t>
            </a: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Microsoft Excel MVP</a:t>
            </a:r>
          </a:p>
          <a:p>
            <a:r>
              <a:t>Author, Modern Data Analytics in Excel</a:t>
            </a:r>
          </a:p>
          <a:p>
            <a:r>
              <a:t>Founder, Stringfest Analytics</a:t>
            </a:r>
          </a:p>
          <a:p>
            <a:r>
              <a:t>Trainer &amp; Consultant in Excel, AI, and Data Analytics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dirty="0"/>
              <a:t>Analyze Data: Free early alternative to Copilot</a:t>
            </a:r>
            <a:r>
              <a:rPr lang="en-US" dirty="0"/>
              <a:t> 🧮</a:t>
            </a:r>
            <a:endParaRPr dirty="0"/>
          </a:p>
          <a:p>
            <a:pPr marL="514350" indent="-514350">
              <a:buFont typeface="+mj-lt"/>
              <a:buAutoNum type="arabicPeriod"/>
            </a:pPr>
            <a:r>
              <a:rPr dirty="0"/>
              <a:t>Power Query for clean, </a:t>
            </a:r>
            <a:r>
              <a:t>structured data</a:t>
            </a:r>
            <a:r>
              <a:rPr lang="en-US"/>
              <a:t> ⚡</a:t>
            </a:r>
            <a:endParaRPr dirty="0"/>
          </a:p>
          <a:p>
            <a:pPr marL="514350" indent="-514350">
              <a:buFont typeface="+mj-lt"/>
              <a:buAutoNum type="arabicPeriod"/>
            </a:pPr>
            <a:r>
              <a:rPr dirty="0"/>
              <a:t>Copilot on </a:t>
            </a:r>
            <a:r>
              <a:rPr lang="en-US" dirty="0"/>
              <a:t>penguins data</a:t>
            </a:r>
            <a:r>
              <a:rPr dirty="0"/>
              <a:t>: formatting, calculated columns, charts, PivotTables</a:t>
            </a:r>
            <a:r>
              <a:rPr lang="en-US" dirty="0"/>
              <a:t> 🐧</a:t>
            </a:r>
            <a:endParaRPr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(time permitting) </a:t>
            </a:r>
            <a:r>
              <a:rPr dirty="0"/>
              <a:t>Advanced Analysis</a:t>
            </a:r>
            <a:r>
              <a:rPr lang="en-US" dirty="0"/>
              <a:t> with Python 🐍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Starting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Workbook: wholesale-customers.xlsx</a:t>
            </a:r>
          </a:p>
          <a:p>
            <a:r>
              <a:rPr dirty="0"/>
              <a:t>Explore Analyze Data for quick insights</a:t>
            </a:r>
          </a:p>
          <a:p>
            <a:r>
              <a:rPr dirty="0"/>
              <a:t>Try natural language quer</a:t>
            </a:r>
            <a:r>
              <a:rPr lang="en-US" dirty="0"/>
              <a:t>ying</a:t>
            </a:r>
          </a:p>
          <a:p>
            <a:r>
              <a:rPr lang="en-US" dirty="0"/>
              <a:t>How can we get better results with cleaner data? 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Power Query?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Copilot works best with clean, structured data</a:t>
            </a:r>
          </a:p>
          <a:p>
            <a:r>
              <a:t>Power Query makes data machine-readable</a:t>
            </a:r>
          </a:p>
          <a:p>
            <a:r>
              <a:t>Ensures better results with Copilot and Analyze Data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Moving to </a:t>
            </a:r>
            <a:r>
              <a:rPr lang="en-US" dirty="0"/>
              <a:t>p</a:t>
            </a:r>
            <a:r>
              <a:rPr dirty="0"/>
              <a:t>enguins.xlsx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Getting data Copilot-friendly</a:t>
            </a:r>
          </a:p>
          <a:p>
            <a:r>
              <a:rPr dirty="0"/>
              <a:t>Formatting </a:t>
            </a:r>
            <a:r>
              <a:rPr lang="en-US" dirty="0"/>
              <a:t>data as a Table</a:t>
            </a:r>
            <a:endParaRPr dirty="0"/>
          </a:p>
          <a:p>
            <a:r>
              <a:rPr dirty="0"/>
              <a:t>Creating calculated columns</a:t>
            </a:r>
          </a:p>
          <a:p>
            <a:r>
              <a:rPr dirty="0"/>
              <a:t>Building summary charts</a:t>
            </a:r>
          </a:p>
          <a:p>
            <a:r>
              <a:rPr dirty="0"/>
              <a:t>Using PivotTables</a:t>
            </a:r>
          </a:p>
          <a:p>
            <a:r>
              <a:rPr dirty="0"/>
              <a:t>Exploring advanced analysis with Python in Excel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Use tables for clean, structured data</a:t>
            </a:r>
          </a:p>
          <a:p>
            <a:r>
              <a:rPr dirty="0"/>
              <a:t>Use good names and refer to them early and often</a:t>
            </a:r>
          </a:p>
          <a:p>
            <a:r>
              <a:rPr dirty="0"/>
              <a:t>Don’t be afraid of Python code </a:t>
            </a:r>
            <a:r>
              <a:rPr lang="en-US" dirty="0"/>
              <a:t>…</a:t>
            </a:r>
            <a:r>
              <a:rPr dirty="0"/>
              <a:t> it’s a big part of Excel’s future</a:t>
            </a:r>
            <a:r>
              <a:rPr lang="en-US" dirty="0"/>
              <a:t>!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Wrap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Any questions?</a:t>
            </a:r>
          </a:p>
          <a:p>
            <a:r>
              <a:rPr dirty="0"/>
              <a:t>Resources: </a:t>
            </a:r>
            <a:r>
              <a:rPr dirty="0">
                <a:hlinkClick r:id="rId2"/>
              </a:rPr>
              <a:t>https://github.com/stringfestdata/ai-week-intro-copilot-excel/archive/refs/heads/main.zip</a:t>
            </a:r>
            <a:r>
              <a:rPr lang="en-US" dirty="0"/>
              <a:t> </a:t>
            </a:r>
            <a:endParaRPr dirty="0"/>
          </a:p>
          <a:p>
            <a:r>
              <a:rPr dirty="0"/>
              <a:t>Follow me: </a:t>
            </a:r>
            <a:r>
              <a:rPr dirty="0">
                <a:hlinkClick r:id="rId3" action="ppaction://hlinkfile"/>
              </a:rPr>
              <a:t>stringfestanalytics.com</a:t>
            </a:r>
            <a:r>
              <a:rPr lang="en-US" dirty="0">
                <a:hlinkClick r:id="rId3" action="ppaction://hlinkfile"/>
              </a:rPr>
              <a:t>  </a:t>
            </a:r>
            <a:endParaRPr dirty="0"/>
          </a:p>
          <a:p>
            <a:r>
              <a:rPr dirty="0"/>
              <a:t>Connect: </a:t>
            </a:r>
            <a:r>
              <a:rPr dirty="0">
                <a:hlinkClick r:id="rId4" action="ppaction://hlinkfile"/>
              </a:rPr>
              <a:t>linkedin.com/in/</a:t>
            </a:r>
            <a:r>
              <a:rPr dirty="0" err="1">
                <a:hlinkClick r:id="rId4" action="ppaction://hlinkfile"/>
              </a:rPr>
              <a:t>gjmount</a:t>
            </a:r>
            <a:r>
              <a:rPr lang="en-US" dirty="0">
                <a:hlinkClick r:id="rId4" action="ppaction://hlinkfile"/>
              </a:rPr>
              <a:t>  </a:t>
            </a:r>
            <a:endParaRPr dirty="0"/>
          </a:p>
          <a:p>
            <a:r>
              <a:rPr dirty="0"/>
              <a:t>Free until end of year: Copilot in Excel Course:</a:t>
            </a:r>
          </a:p>
          <a:p>
            <a:r>
              <a:rPr dirty="0">
                <a:hlinkClick r:id="rId5"/>
              </a:rPr>
              <a:t>https://www.linkedin.com/learning/excel-with-copilot-ai-driven-data-analysis</a:t>
            </a: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George Mount</a:t>
            </a:r>
            <a:endParaRPr lang="en-US" dirty="0"/>
          </a:p>
          <a:p>
            <a:r>
              <a:rPr lang="en-US" dirty="0"/>
              <a:t>Founder, </a:t>
            </a:r>
            <a:r>
              <a:rPr dirty="0" err="1"/>
              <a:t>Stringfest</a:t>
            </a:r>
            <a:r>
              <a:rPr dirty="0"/>
              <a:t> Analytics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287</Words>
  <Application>Microsoft Office PowerPoint</Application>
  <PresentationFormat>On-screen Show (4:3)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Intro to Copilot for Excel</vt:lpstr>
      <vt:lpstr>About Me</vt:lpstr>
      <vt:lpstr>Agenda</vt:lpstr>
      <vt:lpstr>Starting Point</vt:lpstr>
      <vt:lpstr>Why Power Query?</vt:lpstr>
      <vt:lpstr>Moving to penguins.xlsx</vt:lpstr>
      <vt:lpstr>Key Takeaways</vt:lpstr>
      <vt:lpstr>Wrap Up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George Mount</cp:lastModifiedBy>
  <cp:revision>4</cp:revision>
  <dcterms:created xsi:type="dcterms:W3CDTF">2013-01-27T09:14:16Z</dcterms:created>
  <dcterms:modified xsi:type="dcterms:W3CDTF">2025-09-28T05:06:30Z</dcterms:modified>
  <cp:category/>
</cp:coreProperties>
</file>