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258" r:id="rId4"/>
    <p:sldId id="427" r:id="rId5"/>
    <p:sldId id="364" r:id="rId6"/>
    <p:sldId id="426" r:id="rId7"/>
    <p:sldId id="420" r:id="rId8"/>
    <p:sldId id="421" r:id="rId9"/>
    <p:sldId id="422" r:id="rId10"/>
    <p:sldId id="401" r:id="rId11"/>
    <p:sldId id="423" r:id="rId12"/>
    <p:sldId id="424" r:id="rId13"/>
    <p:sldId id="425" r:id="rId14"/>
    <p:sldId id="398" r:id="rId15"/>
    <p:sldId id="354" r:id="rId16"/>
    <p:sldId id="428" r:id="rId17"/>
    <p:sldId id="400" r:id="rId18"/>
    <p:sldId id="40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ptd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2667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H﻿ow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to structure your data to get the most from PivotTables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H﻿ow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to create and maintain your first PivotTable connection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to build compelling tables and reports using PivotTable basics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https://swiy.co/ptdl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array-references, array-functions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is an array? Array reference? Array function?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makes them static? Dynamic?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523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107</cp:revision>
  <dcterms:created xsi:type="dcterms:W3CDTF">2019-10-19T21:47:18Z</dcterms:created>
  <dcterms:modified xsi:type="dcterms:W3CDTF">2023-08-19T14:13:47Z</dcterms:modified>
</cp:coreProperties>
</file>