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424" r:id="rId2"/>
    <p:sldId id="358" r:id="rId3"/>
    <p:sldId id="258" r:id="rId4"/>
    <p:sldId id="362" r:id="rId5"/>
    <p:sldId id="404" r:id="rId6"/>
    <p:sldId id="407" r:id="rId7"/>
    <p:sldId id="415" r:id="rId8"/>
    <p:sldId id="405" r:id="rId9"/>
    <p:sldId id="412" r:id="rId10"/>
    <p:sldId id="414" r:id="rId11"/>
    <p:sldId id="406" r:id="rId12"/>
    <p:sldId id="409" r:id="rId13"/>
    <p:sldId id="416" r:id="rId14"/>
    <p:sldId id="420" r:id="rId15"/>
    <p:sldId id="421" r:id="rId16"/>
    <p:sldId id="422" r:id="rId17"/>
    <p:sldId id="423" r:id="rId18"/>
    <p:sldId id="417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9" d="100"/>
          <a:sy n="59" d="100"/>
        </p:scale>
        <p:origin x="63" y="2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4B9C2-ACD3-2DF1-21AF-24DE9DE39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8B46E9-D0ED-1997-C652-C448346EF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F486D7-07D0-EFB3-D5C6-D5962C527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CC42D7-0209-5401-8982-2A54049A6C89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 Crash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4C588-1F3B-7BFD-FF53-EAB8BADD4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377</Words>
  <Application>Microsoft Office PowerPoint</Application>
  <PresentationFormat>Custom</PresentationFormat>
  <Paragraphs>76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Pragmatica</vt:lpstr>
      <vt:lpstr>Calibri</vt:lpstr>
      <vt:lpstr>Consolas</vt:lpstr>
      <vt:lpstr>Aliens &amp; cows</vt:lpstr>
      <vt:lpstr>Normafixed Tryout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Frederic Owen</cp:lastModifiedBy>
  <cp:revision>219</cp:revision>
  <dcterms:created xsi:type="dcterms:W3CDTF">2006-08-16T00:00:00Z</dcterms:created>
  <dcterms:modified xsi:type="dcterms:W3CDTF">2024-01-10T15:28:05Z</dcterms:modified>
  <dc:identifier>DADurESpNu8</dc:identifier>
</cp:coreProperties>
</file>