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358" r:id="rId3"/>
    <p:sldId id="258" r:id="rId4"/>
    <p:sldId id="362" r:id="rId5"/>
    <p:sldId id="404" r:id="rId6"/>
    <p:sldId id="407" r:id="rId7"/>
    <p:sldId id="415" r:id="rId8"/>
    <p:sldId id="405" r:id="rId9"/>
    <p:sldId id="412" r:id="rId10"/>
    <p:sldId id="414" r:id="rId11"/>
    <p:sldId id="406" r:id="rId12"/>
    <p:sldId id="409" r:id="rId13"/>
    <p:sldId id="416" r:id="rId14"/>
    <p:sldId id="420" r:id="rId15"/>
    <p:sldId id="421" r:id="rId16"/>
    <p:sldId id="422" r:id="rId17"/>
    <p:sldId id="423" r:id="rId18"/>
    <p:sldId id="417" r:id="rId19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80" d="100"/>
          <a:sy n="80" d="100"/>
        </p:scale>
        <p:origin x="8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0"/>
          <p:cNvSpPr txBox="1"/>
          <p:nvPr/>
        </p:nvSpPr>
        <p:spPr>
          <a:xfrm>
            <a:off x="7046071" y="9845691"/>
            <a:ext cx="41958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77A"/>
              </a:buClr>
              <a:buSzPts val="1000"/>
              <a:buFont typeface="Plus Jakarta Sans"/>
              <a:buNone/>
            </a:pPr>
            <a:r>
              <a:rPr lang="en-US" sz="1500" b="1" i="0" u="none" strike="noStrike" cap="none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Global Excel Summit 2023 – Internal Use Only</a:t>
            </a:r>
            <a:endParaRPr sz="2700"/>
          </a:p>
        </p:txBody>
      </p:sp>
      <p:pic>
        <p:nvPicPr>
          <p:cNvPr id="122" name="Google Shape;12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0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4" name="Google Shape;124;p60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0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6" name="Google Shape;126;p60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7" name="Google Shape;127;p60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465227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0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57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learning.oreilly.com/library/view/python-for-excel/9781492080992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learning.oreilly.com/library/view/advancing-into-analytics/9781492094333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George Mount</a:t>
            </a:r>
            <a:endParaRPr dirty="0"/>
          </a:p>
        </p:txBody>
      </p:sp>
      <p:sp>
        <p:nvSpPr>
          <p:cNvPr id="257" name="Google Shape;257;p2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Founder, Stringfest Analytics</a:t>
            </a:r>
          </a:p>
        </p:txBody>
      </p:sp>
      <p:pic>
        <p:nvPicPr>
          <p:cNvPr id="3" name="Picture Placeholder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B39E374-89C6-7C20-E336-70D0DFDF5A4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r="16774"/>
          <a:stretch>
            <a:fillRect/>
          </a:stretch>
        </p:blipFill>
        <p:spPr>
          <a:xfrm>
            <a:off x="596900" y="7466013"/>
            <a:ext cx="1998663" cy="1997075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2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Python in Excel: First Steps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https://learning.oreilly.com/library/view/python-for-excel/9781492080992/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536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https://learning.oreilly.com/library/view/advancing-into-analytics/9781492094333/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analyses and visualizations that would otherwise be difficult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what is and isn’t possible with current integration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384</Words>
  <Application>Microsoft Office PowerPoint</Application>
  <PresentationFormat>Custom</PresentationFormat>
  <Paragraphs>78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Roboto</vt:lpstr>
      <vt:lpstr>Normafixed Tryout</vt:lpstr>
      <vt:lpstr>Pragmatica</vt:lpstr>
      <vt:lpstr>Calibri</vt:lpstr>
      <vt:lpstr>Aliens &amp; cows</vt:lpstr>
      <vt:lpstr>Consolas</vt:lpstr>
      <vt:lpstr>Plus Jakarta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Frederic Owen</cp:lastModifiedBy>
  <cp:revision>218</cp:revision>
  <dcterms:created xsi:type="dcterms:W3CDTF">2006-08-16T00:00:00Z</dcterms:created>
  <dcterms:modified xsi:type="dcterms:W3CDTF">2024-01-04T22:05:18Z</dcterms:modified>
  <dc:identifier>DADurESpNu8</dc:identifier>
</cp:coreProperties>
</file>