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58" r:id="rId2"/>
    <p:sldId id="258" r:id="rId3"/>
    <p:sldId id="362" r:id="rId4"/>
    <p:sldId id="404" r:id="rId5"/>
    <p:sldId id="407" r:id="rId6"/>
    <p:sldId id="415" r:id="rId7"/>
    <p:sldId id="405" r:id="rId8"/>
    <p:sldId id="412" r:id="rId9"/>
    <p:sldId id="414" r:id="rId10"/>
    <p:sldId id="406" r:id="rId11"/>
    <p:sldId id="409" r:id="rId12"/>
    <p:sldId id="416" r:id="rId13"/>
    <p:sldId id="420" r:id="rId14"/>
    <p:sldId id="421" r:id="rId15"/>
    <p:sldId id="422" r:id="rId16"/>
    <p:sldId id="423" r:id="rId17"/>
    <p:sldId id="417" r:id="rId18"/>
  </p:sldIdLst>
  <p:sldSz cx="18288000" cy="10287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9" d="100"/>
          <a:sy n="59" d="100"/>
        </p:scale>
        <p:origin x="63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BC68-0174-F8C0-C50A-CBF6F62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C854B-CF29-7BDD-94FD-114500FBA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4F923-8149-669B-8A7E-EE096ABB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4164-01C7-E08C-3915-665021C98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learning.oreilly.com/library/view/python-for-excel/978149208099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learning.oreilly.com/library/view/advancing-into-analytics/9781492094333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3640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https://learning.oreilly.com/library/view/python-for-excel/9781492080992/</a:t>
            </a:r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5364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Available on O’Reilly Online Learning: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https://learning.oreilly.com/library/view/advancing-into-analytics/9781492094333/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88E77-04E4-08C7-1031-1F498D07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A32D-D202-8170-BD82-0F9E54BD20D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18E09-E000-229F-A637-05EF0B5D1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CBB0D-A4EB-2FCE-A90E-3128C6AA641C}"/>
              </a:ext>
            </a:extLst>
          </p:cNvPr>
          <p:cNvSpPr txBox="1"/>
          <p:nvPr/>
        </p:nvSpPr>
        <p:spPr>
          <a:xfrm>
            <a:off x="260431" y="329879"/>
            <a:ext cx="8906720" cy="520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stringfestanalytics.com</a:t>
            </a:r>
          </a:p>
          <a:p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Subscribe for updates &amp; access to my data analytics learning resource library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9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372</Words>
  <Application>Microsoft Office PowerPoint</Application>
  <PresentationFormat>Custom</PresentationFormat>
  <Paragraphs>75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Normafixed Tryout</vt:lpstr>
      <vt:lpstr>Pragmatica</vt:lpstr>
      <vt:lpstr>Aliens &amp; cows</vt:lpstr>
      <vt:lpstr>Calibri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Frederic Owen</cp:lastModifiedBy>
  <cp:revision>219</cp:revision>
  <dcterms:created xsi:type="dcterms:W3CDTF">2006-08-16T00:00:00Z</dcterms:created>
  <dcterms:modified xsi:type="dcterms:W3CDTF">2024-01-11T15:57:54Z</dcterms:modified>
  <dc:identifier>DADurESpNu8</dc:identifier>
</cp:coreProperties>
</file>