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424" r:id="rId2"/>
    <p:sldId id="358" r:id="rId3"/>
    <p:sldId id="258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1" r:id="rId16"/>
    <p:sldId id="422" r:id="rId17"/>
    <p:sldId id="423" r:id="rId18"/>
    <p:sldId id="417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47" d="100"/>
          <a:sy n="47" d="100"/>
        </p:scale>
        <p:origin x="66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2E4D-25EA-FE4B-2734-06357A58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83B386F-5079-C9CC-8CBC-D2891ECE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1026" name="Picture 2" descr="How to get started using Python in Excel (First steps)">
            <a:extLst>
              <a:ext uri="{FF2B5EF4-FFF2-40B4-BE49-F238E27FC236}">
                <a16:creationId xmlns:a16="http://schemas.microsoft.com/office/drawing/2014/main" id="{EB6C693F-2757-255F-84D0-2C9B9485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0100"/>
            <a:ext cx="15690574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372</Words>
  <Application>Microsoft Office PowerPoint</Application>
  <PresentationFormat>Custom</PresentationFormat>
  <Paragraphs>75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Normafixed Tryout</vt:lpstr>
      <vt:lpstr>Pragmatica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220</cp:revision>
  <dcterms:created xsi:type="dcterms:W3CDTF">2006-08-16T00:00:00Z</dcterms:created>
  <dcterms:modified xsi:type="dcterms:W3CDTF">2024-01-11T15:59:22Z</dcterms:modified>
  <dc:identifier>DADurESpNu8</dc:identifier>
</cp:coreProperties>
</file>