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358" r:id="rId3"/>
    <p:sldId id="258" r:id="rId4"/>
    <p:sldId id="363" r:id="rId5"/>
    <p:sldId id="362" r:id="rId6"/>
    <p:sldId id="404" r:id="rId7"/>
    <p:sldId id="407" r:id="rId8"/>
    <p:sldId id="415" r:id="rId9"/>
    <p:sldId id="405" r:id="rId10"/>
    <p:sldId id="412" r:id="rId11"/>
    <p:sldId id="413" r:id="rId12"/>
    <p:sldId id="418" r:id="rId13"/>
    <p:sldId id="419" r:id="rId14"/>
    <p:sldId id="414" r:id="rId15"/>
    <p:sldId id="406" r:id="rId16"/>
    <p:sldId id="409" r:id="rId17"/>
    <p:sldId id="410" r:id="rId18"/>
    <p:sldId id="416" r:id="rId19"/>
    <p:sldId id="420" r:id="rId20"/>
    <p:sldId id="421" r:id="rId21"/>
    <p:sldId id="422" r:id="rId22"/>
    <p:sldId id="423" r:id="rId23"/>
    <p:sldId id="417" r:id="rId24"/>
  </p:sldIdLst>
  <p:sldSz cx="18288000" cy="10287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8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Python-Powered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071C9-403E-58E7-60DD-9C207B67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0" y="7493558"/>
            <a:ext cx="12725400" cy="24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2717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48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Check the demo notes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Execute Python code directly within your Excel workbook.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Generate data analyses and visualizations with Python that would be difficult or impossible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Navigate and run code within Jupyter notebooks.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Completely automate the production of Excel workbooks using Python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From “That’s hard in Excel” to “That’s easy in Python!”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and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Excel than Python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in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Excel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555</Words>
  <Application>Microsoft Office PowerPoint</Application>
  <PresentationFormat>Custom</PresentationFormat>
  <Paragraphs>116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Aliens &amp; cows</vt:lpstr>
      <vt:lpstr>Calibri</vt:lpstr>
      <vt:lpstr>Pragmatica</vt:lpstr>
      <vt:lpstr>Arial</vt:lpstr>
      <vt:lpstr>Normafixed Tryout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Frederic Owen</cp:lastModifiedBy>
  <cp:revision>213</cp:revision>
  <dcterms:created xsi:type="dcterms:W3CDTF">2006-08-16T00:00:00Z</dcterms:created>
  <dcterms:modified xsi:type="dcterms:W3CDTF">2024-01-04T18:58:55Z</dcterms:modified>
  <dc:identifier>DADurESpNu8</dc:identifier>
</cp:coreProperties>
</file>