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358" r:id="rId3"/>
    <p:sldId id="258" r:id="rId4"/>
    <p:sldId id="363" r:id="rId5"/>
    <p:sldId id="362" r:id="rId6"/>
    <p:sldId id="404" r:id="rId7"/>
    <p:sldId id="407" r:id="rId8"/>
    <p:sldId id="415" r:id="rId9"/>
    <p:sldId id="405" r:id="rId10"/>
    <p:sldId id="412" r:id="rId11"/>
    <p:sldId id="413" r:id="rId12"/>
    <p:sldId id="414" r:id="rId13"/>
    <p:sldId id="406" r:id="rId14"/>
    <p:sldId id="409" r:id="rId15"/>
    <p:sldId id="410" r:id="rId16"/>
    <p:sldId id="416" r:id="rId17"/>
    <p:sldId id="417" r:id="rId18"/>
  </p:sldIdLst>
  <p:sldSz cx="18288000" cy="10287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>
        <p:scale>
          <a:sx n="51" d="100"/>
          <a:sy n="51" d="100"/>
        </p:scale>
        <p:origin x="18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Python-Powered Excel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071C9-403E-58E7-60DD-9C207B67B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60" y="7493558"/>
            <a:ext cx="12725400" cy="241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Comfortably use formulas like SUMIFS and XLOOKUP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Design and audit complex, nested formulas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Look up data in an instant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0" y="170082"/>
            <a:ext cx="14143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Sections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From “That’s hard in Excel” to “That’s easy in Python!”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and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Excel than Python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in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Excel</a:t>
            </a:r>
          </a:p>
          <a:p>
            <a:pPr marL="771525" indent="-771525">
              <a:buClr>
                <a:srgbClr val="CF3338"/>
              </a:buClr>
              <a:buFont typeface="+mj-lt"/>
              <a:buAutoNum type="arabicPeriod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folder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demos with me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also available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Exercise folders with solutions for each section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374</Words>
  <Application>Microsoft Office PowerPoint</Application>
  <PresentationFormat>Custom</PresentationFormat>
  <Paragraphs>76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Aliens &amp; cows</vt:lpstr>
      <vt:lpstr>Consolas</vt:lpstr>
      <vt:lpstr>Arial</vt:lpstr>
      <vt:lpstr>Pragmatica</vt:lpstr>
      <vt:lpstr>Normafixed Tryout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212</cp:revision>
  <dcterms:created xsi:type="dcterms:W3CDTF">2006-08-16T00:00:00Z</dcterms:created>
  <dcterms:modified xsi:type="dcterms:W3CDTF">2023-12-02T20:13:53Z</dcterms:modified>
  <dc:identifier>DADurESpNu8</dc:identifier>
</cp:coreProperties>
</file>