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37" r:id="rId2"/>
    <p:sldId id="256" r:id="rId3"/>
    <p:sldId id="435" r:id="rId4"/>
    <p:sldId id="393" r:id="rId5"/>
    <p:sldId id="438" r:id="rId6"/>
    <p:sldId id="392" r:id="rId7"/>
    <p:sldId id="439" r:id="rId8"/>
    <p:sldId id="440" r:id="rId9"/>
    <p:sldId id="441" r:id="rId10"/>
    <p:sldId id="446" r:id="rId11"/>
    <p:sldId id="442" r:id="rId12"/>
    <p:sldId id="443" r:id="rId13"/>
    <p:sldId id="444" r:id="rId14"/>
    <p:sldId id="445" r:id="rId15"/>
    <p:sldId id="447" r:id="rId16"/>
    <p:sldId id="448" r:id="rId17"/>
    <p:sldId id="449" r:id="rId18"/>
    <p:sldId id="450" r:id="rId19"/>
    <p:sldId id="451" r:id="rId20"/>
    <p:sldId id="436" r:id="rId21"/>
    <p:sldId id="452" r:id="rId22"/>
    <p:sldId id="453" r:id="rId23"/>
    <p:sldId id="454" r:id="rId24"/>
    <p:sldId id="455" r:id="rId25"/>
    <p:sldId id="456" r:id="rId26"/>
    <p:sldId id="431" r:id="rId27"/>
    <p:sldId id="457" r:id="rId28"/>
    <p:sldId id="458" r:id="rId29"/>
    <p:sldId id="460" r:id="rId30"/>
    <p:sldId id="434" r:id="rId31"/>
    <p:sldId id="432" r:id="rId32"/>
    <p:sldId id="45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7070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70AA2-4023-4D48-AB19-2B78D9776EC6}" v="188" dt="2020-03-01T22:48:2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9686" autoAdjust="0"/>
  </p:normalViewPr>
  <p:slideViewPr>
    <p:cSldViewPr snapToGrid="0">
      <p:cViewPr varScale="1">
        <p:scale>
          <a:sx n="95" d="100"/>
          <a:sy n="95" d="100"/>
        </p:scale>
        <p:origin x="108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" userId="22d0b802-afc6-4b8f-ba57-7a855d96927f" providerId="ADAL" clId="{B3A70AA2-4023-4D48-AB19-2B78D9776EC6}"/>
    <pc:docChg chg="undo custSel addSld delSld modSld sldOrd">
      <pc:chgData name="George" userId="22d0b802-afc6-4b8f-ba57-7a855d96927f" providerId="ADAL" clId="{B3A70AA2-4023-4D48-AB19-2B78D9776EC6}" dt="2020-03-01T22:48:42.269" v="3295" actId="478"/>
      <pc:docMkLst>
        <pc:docMk/>
      </pc:docMkLst>
      <pc:sldChg chg="modSp">
        <pc:chgData name="George" userId="22d0b802-afc6-4b8f-ba57-7a855d96927f" providerId="ADAL" clId="{B3A70AA2-4023-4D48-AB19-2B78D9776EC6}" dt="2020-03-01T19:09:17.432" v="16" actId="20577"/>
        <pc:sldMkLst>
          <pc:docMk/>
          <pc:sldMk cId="355659117" sldId="256"/>
        </pc:sldMkLst>
        <pc:spChg chg="mod">
          <ac:chgData name="George" userId="22d0b802-afc6-4b8f-ba57-7a855d96927f" providerId="ADAL" clId="{B3A70AA2-4023-4D48-AB19-2B78D9776EC6}" dt="2020-03-01T19:09:17.432" v="16" actId="20577"/>
          <ac:spMkLst>
            <pc:docMk/>
            <pc:sldMk cId="355659117" sldId="256"/>
            <ac:spMk id="11" creationId="{00000000-0000-0000-0000-000000000000}"/>
          </ac:spMkLst>
        </pc:spChg>
      </pc:sldChg>
      <pc:sldChg chg="del">
        <pc:chgData name="George" userId="22d0b802-afc6-4b8f-ba57-7a855d96927f" providerId="ADAL" clId="{B3A70AA2-4023-4D48-AB19-2B78D9776EC6}" dt="2020-03-01T19:14:50.121" v="351" actId="47"/>
        <pc:sldMkLst>
          <pc:docMk/>
          <pc:sldMk cId="499476257" sldId="257"/>
        </pc:sldMkLst>
      </pc:sldChg>
      <pc:sldChg chg="modSp">
        <pc:chgData name="George" userId="22d0b802-afc6-4b8f-ba57-7a855d96927f" providerId="ADAL" clId="{B3A70AA2-4023-4D48-AB19-2B78D9776EC6}" dt="2020-03-01T19:12:27.748" v="198" actId="20577"/>
        <pc:sldMkLst>
          <pc:docMk/>
          <pc:sldMk cId="3830029867" sldId="258"/>
        </pc:sldMkLst>
        <pc:spChg chg="mod">
          <ac:chgData name="George" userId="22d0b802-afc6-4b8f-ba57-7a855d96927f" providerId="ADAL" clId="{B3A70AA2-4023-4D48-AB19-2B78D9776EC6}" dt="2020-03-01T19:12:27.748" v="198" actId="20577"/>
          <ac:spMkLst>
            <pc:docMk/>
            <pc:sldMk cId="3830029867" sldId="25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0:31.237" v="45" actId="14100"/>
          <ac:spMkLst>
            <pc:docMk/>
            <pc:sldMk cId="3830029867" sldId="258"/>
            <ac:spMk id="11" creationId="{00000000-0000-0000-0000-000000000000}"/>
          </ac:spMkLst>
        </pc:spChg>
      </pc:sldChg>
      <pc:sldChg chg="delSp modSp">
        <pc:chgData name="George" userId="22d0b802-afc6-4b8f-ba57-7a855d96927f" providerId="ADAL" clId="{B3A70AA2-4023-4D48-AB19-2B78D9776EC6}" dt="2020-03-01T19:18:32.076" v="607" actId="478"/>
        <pc:sldMkLst>
          <pc:docMk/>
          <pc:sldMk cId="841209864" sldId="259"/>
        </pc:sldMkLst>
        <pc:spChg chg="mod">
          <ac:chgData name="George" userId="22d0b802-afc6-4b8f-ba57-7a855d96927f" providerId="ADAL" clId="{B3A70AA2-4023-4D48-AB19-2B78D9776EC6}" dt="2020-03-01T19:18:08.233" v="542" actId="20577"/>
          <ac:spMkLst>
            <pc:docMk/>
            <pc:sldMk cId="841209864" sldId="259"/>
            <ac:spMk id="3" creationId="{00000000-0000-0000-0000-000000000000}"/>
          </ac:spMkLst>
        </pc:spChg>
        <pc:spChg chg="del mod">
          <ac:chgData name="George" userId="22d0b802-afc6-4b8f-ba57-7a855d96927f" providerId="ADAL" clId="{B3A70AA2-4023-4D48-AB19-2B78D9776EC6}" dt="2020-03-01T19:18:32.076" v="607" actId="478"/>
          <ac:spMkLst>
            <pc:docMk/>
            <pc:sldMk cId="841209864" sldId="259"/>
            <ac:spMk id="5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7:36.839" v="461" actId="20577"/>
          <ac:spMkLst>
            <pc:docMk/>
            <pc:sldMk cId="841209864" sldId="259"/>
            <ac:spMk id="11" creationId="{00000000-0000-0000-0000-000000000000}"/>
          </ac:spMkLst>
        </pc:spChg>
      </pc:sldChg>
      <pc:sldChg chg="modSp ord">
        <pc:chgData name="George" userId="22d0b802-afc6-4b8f-ba57-7a855d96927f" providerId="ADAL" clId="{B3A70AA2-4023-4D48-AB19-2B78D9776EC6}" dt="2020-03-01T22:37:53.324" v="3074" actId="113"/>
        <pc:sldMkLst>
          <pc:docMk/>
          <pc:sldMk cId="2727705481" sldId="260"/>
        </pc:sldMkLst>
        <pc:spChg chg="mod">
          <ac:chgData name="George" userId="22d0b802-afc6-4b8f-ba57-7a855d96927f" providerId="ADAL" clId="{B3A70AA2-4023-4D48-AB19-2B78D9776EC6}" dt="2020-03-01T22:37:53.324" v="3074" actId="113"/>
          <ac:spMkLst>
            <pc:docMk/>
            <pc:sldMk cId="2727705481" sldId="260"/>
            <ac:spMk id="3" creationId="{00000000-0000-0000-0000-000000000000}"/>
          </ac:spMkLst>
        </pc:spChg>
      </pc:sldChg>
      <pc:sldChg chg="ord">
        <pc:chgData name="George" userId="22d0b802-afc6-4b8f-ba57-7a855d96927f" providerId="ADAL" clId="{B3A70AA2-4023-4D48-AB19-2B78D9776EC6}" dt="2020-03-01T20:14:42.478" v="810"/>
        <pc:sldMkLst>
          <pc:docMk/>
          <pc:sldMk cId="3672653518" sldId="261"/>
        </pc:sldMkLst>
      </pc:sldChg>
      <pc:sldChg chg="addSp delSp modSp ord">
        <pc:chgData name="George" userId="22d0b802-afc6-4b8f-ba57-7a855d96927f" providerId="ADAL" clId="{B3A70AA2-4023-4D48-AB19-2B78D9776EC6}" dt="2020-03-01T21:51:08.343" v="2077" actId="2711"/>
        <pc:sldMkLst>
          <pc:docMk/>
          <pc:sldMk cId="1112245587" sldId="262"/>
        </pc:sldMkLst>
        <pc:spChg chg="add mod">
          <ac:chgData name="George" userId="22d0b802-afc6-4b8f-ba57-7a855d96927f" providerId="ADAL" clId="{B3A70AA2-4023-4D48-AB19-2B78D9776EC6}" dt="2020-03-01T21:50:48.086" v="2073" actId="2711"/>
          <ac:spMkLst>
            <pc:docMk/>
            <pc:sldMk cId="1112245587" sldId="262"/>
            <ac:spMk id="7" creationId="{D376EA13-BCEE-43B3-8E86-F1CBBCD78DD3}"/>
          </ac:spMkLst>
        </pc:spChg>
        <pc:spChg chg="add mod">
          <ac:chgData name="George" userId="22d0b802-afc6-4b8f-ba57-7a855d96927f" providerId="ADAL" clId="{B3A70AA2-4023-4D48-AB19-2B78D9776EC6}" dt="2020-03-01T21:51:03.256" v="2076" actId="1076"/>
          <ac:spMkLst>
            <pc:docMk/>
            <pc:sldMk cId="1112245587" sldId="262"/>
            <ac:spMk id="8" creationId="{D5D551EF-531E-4F42-8A45-A6960E04FFBE}"/>
          </ac:spMkLst>
        </pc:spChg>
        <pc:spChg chg="add mod">
          <ac:chgData name="George" userId="22d0b802-afc6-4b8f-ba57-7a855d96927f" providerId="ADAL" clId="{B3A70AA2-4023-4D48-AB19-2B78D9776EC6}" dt="2020-03-01T21:51:08.343" v="2077" actId="2711"/>
          <ac:spMkLst>
            <pc:docMk/>
            <pc:sldMk cId="1112245587" sldId="262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36:34.727" v="1761" actId="20577"/>
          <ac:spMkLst>
            <pc:docMk/>
            <pc:sldMk cId="1112245587" sldId="262"/>
            <ac:spMk id="11" creationId="{00000000-0000-0000-0000-000000000000}"/>
          </ac:spMkLst>
        </pc:spChg>
        <pc:graphicFrameChg chg="add del">
          <ac:chgData name="George" userId="22d0b802-afc6-4b8f-ba57-7a855d96927f" providerId="ADAL" clId="{B3A70AA2-4023-4D48-AB19-2B78D9776EC6}" dt="2020-03-01T21:43:20.228" v="1982"/>
          <ac:graphicFrameMkLst>
            <pc:docMk/>
            <pc:sldMk cId="1112245587" sldId="262"/>
            <ac:graphicFrameMk id="2" creationId="{09C91308-157B-4129-94AA-3FC557D92BBA}"/>
          </ac:graphicFrameMkLst>
        </pc:graphicFrameChg>
        <pc:graphicFrameChg chg="add del">
          <ac:chgData name="George" userId="22d0b802-afc6-4b8f-ba57-7a855d96927f" providerId="ADAL" clId="{B3A70AA2-4023-4D48-AB19-2B78D9776EC6}" dt="2020-03-01T21:43:28.190" v="1984"/>
          <ac:graphicFrameMkLst>
            <pc:docMk/>
            <pc:sldMk cId="1112245587" sldId="262"/>
            <ac:graphicFrameMk id="3" creationId="{DC22D981-7CA5-4694-A432-34BBFD91CB9C}"/>
          </ac:graphicFrameMkLst>
        </pc:graphicFrameChg>
        <pc:graphicFrameChg chg="mod modGraphic">
          <ac:chgData name="George" userId="22d0b802-afc6-4b8f-ba57-7a855d96927f" providerId="ADAL" clId="{B3A70AA2-4023-4D48-AB19-2B78D9776EC6}" dt="2020-03-01T21:47:58.645" v="2012" actId="14100"/>
          <ac:graphicFrameMkLst>
            <pc:docMk/>
            <pc:sldMk cId="1112245587" sldId="262"/>
            <ac:graphicFrameMk id="4" creationId="{00000000-0000-0000-0000-000000000000}"/>
          </ac:graphicFrameMkLst>
        </pc:graphicFrameChg>
      </pc:sldChg>
      <pc:sldChg chg="modSp add">
        <pc:chgData name="George" userId="22d0b802-afc6-4b8f-ba57-7a855d96927f" providerId="ADAL" clId="{B3A70AA2-4023-4D48-AB19-2B78D9776EC6}" dt="2020-03-01T19:13:01.729" v="294" actId="20577"/>
        <pc:sldMkLst>
          <pc:docMk/>
          <pc:sldMk cId="3088404701" sldId="266"/>
        </pc:sldMkLst>
        <pc:spChg chg="mod">
          <ac:chgData name="George" userId="22d0b802-afc6-4b8f-ba57-7a855d96927f" providerId="ADAL" clId="{B3A70AA2-4023-4D48-AB19-2B78D9776EC6}" dt="2020-03-01T19:13:01.729" v="294" actId="20577"/>
          <ac:spMkLst>
            <pc:docMk/>
            <pc:sldMk cId="3088404701" sldId="26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2:46.920" v="235" actId="20577"/>
          <ac:spMkLst>
            <pc:docMk/>
            <pc:sldMk cId="3088404701" sldId="266"/>
            <ac:spMk id="11" creationId="{00000000-0000-0000-0000-000000000000}"/>
          </ac:spMkLst>
        </pc:spChg>
      </pc:sldChg>
      <pc:sldChg chg="delSp modSp add ord">
        <pc:chgData name="George" userId="22d0b802-afc6-4b8f-ba57-7a855d96927f" providerId="ADAL" clId="{B3A70AA2-4023-4D48-AB19-2B78D9776EC6}" dt="2020-03-01T19:14:47.151" v="350" actId="20577"/>
        <pc:sldMkLst>
          <pc:docMk/>
          <pc:sldMk cId="2967702006" sldId="267"/>
        </pc:sldMkLst>
        <pc:spChg chg="mod">
          <ac:chgData name="George" userId="22d0b802-afc6-4b8f-ba57-7a855d96927f" providerId="ADAL" clId="{B3A70AA2-4023-4D48-AB19-2B78D9776EC6}" dt="2020-03-01T19:14:47.151" v="350" actId="20577"/>
          <ac:spMkLst>
            <pc:docMk/>
            <pc:sldMk cId="2967702006" sldId="267"/>
            <ac:spMk id="5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19:13:39.597" v="303" actId="478"/>
          <ac:spMkLst>
            <pc:docMk/>
            <pc:sldMk cId="2967702006" sldId="267"/>
            <ac:spMk id="6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19:17:13.277" v="441" actId="313"/>
        <pc:sldMkLst>
          <pc:docMk/>
          <pc:sldMk cId="1178959334" sldId="268"/>
        </pc:sldMkLst>
        <pc:spChg chg="mod">
          <ac:chgData name="George" userId="22d0b802-afc6-4b8f-ba57-7a855d96927f" providerId="ADAL" clId="{B3A70AA2-4023-4D48-AB19-2B78D9776EC6}" dt="2020-03-01T19:17:13.277" v="441" actId="313"/>
          <ac:spMkLst>
            <pc:docMk/>
            <pc:sldMk cId="1178959334" sldId="26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6:23.197" v="424" actId="20577"/>
          <ac:spMkLst>
            <pc:docMk/>
            <pc:sldMk cId="1178959334" sldId="268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19:18:28.587" v="606"/>
        <pc:sldMkLst>
          <pc:docMk/>
          <pc:sldMk cId="3138290190" sldId="269"/>
        </pc:sldMkLst>
      </pc:sldChg>
      <pc:sldChg chg="add del">
        <pc:chgData name="George" userId="22d0b802-afc6-4b8f-ba57-7a855d96927f" providerId="ADAL" clId="{B3A70AA2-4023-4D48-AB19-2B78D9776EC6}" dt="2020-03-01T19:17:47.433" v="471" actId="47"/>
        <pc:sldMkLst>
          <pc:docMk/>
          <pc:sldMk cId="3283643398" sldId="269"/>
        </pc:sldMkLst>
      </pc:sldChg>
      <pc:sldChg chg="modSp add del">
        <pc:chgData name="George" userId="22d0b802-afc6-4b8f-ba57-7a855d96927f" providerId="ADAL" clId="{B3A70AA2-4023-4D48-AB19-2B78D9776EC6}" dt="2020-03-01T20:06:30.586" v="630" actId="47"/>
        <pc:sldMkLst>
          <pc:docMk/>
          <pc:sldMk cId="967086492" sldId="270"/>
        </pc:sldMkLst>
        <pc:spChg chg="mod">
          <ac:chgData name="George" userId="22d0b802-afc6-4b8f-ba57-7a855d96927f" providerId="ADAL" clId="{B3A70AA2-4023-4D48-AB19-2B78D9776EC6}" dt="2020-03-01T20:06:27.845" v="629" actId="20577"/>
          <ac:spMkLst>
            <pc:docMk/>
            <pc:sldMk cId="967086492" sldId="270"/>
            <ac:spMk id="11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20:07:03.894" v="694" actId="20577"/>
        <pc:sldMkLst>
          <pc:docMk/>
          <pc:sldMk cId="2777572678" sldId="270"/>
        </pc:sldMkLst>
        <pc:spChg chg="mod">
          <ac:chgData name="George" userId="22d0b802-afc6-4b8f-ba57-7a855d96927f" providerId="ADAL" clId="{B3A70AA2-4023-4D48-AB19-2B78D9776EC6}" dt="2020-03-01T20:07:03.894" v="694" actId="20577"/>
          <ac:spMkLst>
            <pc:docMk/>
            <pc:sldMk cId="2777572678" sldId="270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06:42.460" v="650" actId="20577"/>
          <ac:spMkLst>
            <pc:docMk/>
            <pc:sldMk cId="2777572678" sldId="270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0:12:49.824" v="785" actId="403"/>
        <pc:sldMkLst>
          <pc:docMk/>
          <pc:sldMk cId="3173185447" sldId="271"/>
        </pc:sldMkLst>
        <pc:spChg chg="del">
          <ac:chgData name="George" userId="22d0b802-afc6-4b8f-ba57-7a855d96927f" providerId="ADAL" clId="{B3A70AA2-4023-4D48-AB19-2B78D9776EC6}" dt="2020-03-01T20:07:23.853" v="696" actId="478"/>
          <ac:spMkLst>
            <pc:docMk/>
            <pc:sldMk cId="3173185447" sldId="271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0:12:49.824" v="785" actId="403"/>
          <ac:spMkLst>
            <pc:docMk/>
            <pc:sldMk cId="3173185447" sldId="271"/>
            <ac:spMk id="4" creationId="{23269918-474C-4C32-ADD5-D7A66EE4F191}"/>
          </ac:spMkLst>
        </pc:spChg>
        <pc:picChg chg="add del mod">
          <ac:chgData name="George" userId="22d0b802-afc6-4b8f-ba57-7a855d96927f" providerId="ADAL" clId="{B3A70AA2-4023-4D48-AB19-2B78D9776EC6}" dt="2020-03-01T20:11:41.128" v="714" actId="478"/>
          <ac:picMkLst>
            <pc:docMk/>
            <pc:sldMk cId="3173185447" sldId="271"/>
            <ac:picMk id="2" creationId="{3977E063-F8BA-4569-A88A-930E6338047C}"/>
          </ac:picMkLst>
        </pc:picChg>
        <pc:picChg chg="add del mod">
          <ac:chgData name="George" userId="22d0b802-afc6-4b8f-ba57-7a855d96927f" providerId="ADAL" clId="{B3A70AA2-4023-4D48-AB19-2B78D9776EC6}" dt="2020-03-01T20:08:12.752" v="700" actId="478"/>
          <ac:picMkLst>
            <pc:docMk/>
            <pc:sldMk cId="3173185447" sldId="271"/>
            <ac:picMk id="1026" creationId="{F9051AB7-8745-4D11-B114-40345F3A9058}"/>
          </ac:picMkLst>
        </pc:picChg>
      </pc:sldChg>
      <pc:sldChg chg="addSp delSp modSp add">
        <pc:chgData name="George" userId="22d0b802-afc6-4b8f-ba57-7a855d96927f" providerId="ADAL" clId="{B3A70AA2-4023-4D48-AB19-2B78D9776EC6}" dt="2020-03-01T20:14:28.030" v="808" actId="1076"/>
        <pc:sldMkLst>
          <pc:docMk/>
          <pc:sldMk cId="3790006096" sldId="272"/>
        </pc:sldMkLst>
        <pc:spChg chg="del">
          <ac:chgData name="George" userId="22d0b802-afc6-4b8f-ba57-7a855d96927f" providerId="ADAL" clId="{B3A70AA2-4023-4D48-AB19-2B78D9776EC6}" dt="2020-03-01T20:14:23.450" v="805" actId="478"/>
          <ac:spMkLst>
            <pc:docMk/>
            <pc:sldMk cId="3790006096" sldId="272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4:20.163" v="804" actId="20577"/>
          <ac:spMkLst>
            <pc:docMk/>
            <pc:sldMk cId="3790006096" sldId="27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4:28.030" v="808" actId="1076"/>
          <ac:picMkLst>
            <pc:docMk/>
            <pc:sldMk cId="3790006096" sldId="272"/>
            <ac:picMk id="2050" creationId="{B2B96C60-7213-472C-9C1F-9348BE8FEA83}"/>
          </ac:picMkLst>
        </pc:picChg>
      </pc:sldChg>
      <pc:sldChg chg="modSp add">
        <pc:chgData name="George" userId="22d0b802-afc6-4b8f-ba57-7a855d96927f" providerId="ADAL" clId="{B3A70AA2-4023-4D48-AB19-2B78D9776EC6}" dt="2020-03-01T20:16:05.236" v="838" actId="20577"/>
        <pc:sldMkLst>
          <pc:docMk/>
          <pc:sldMk cId="3466469417" sldId="273"/>
        </pc:sldMkLst>
        <pc:spChg chg="mod">
          <ac:chgData name="George" userId="22d0b802-afc6-4b8f-ba57-7a855d96927f" providerId="ADAL" clId="{B3A70AA2-4023-4D48-AB19-2B78D9776EC6}" dt="2020-03-01T20:16:05.236" v="838" actId="20577"/>
          <ac:spMkLst>
            <pc:docMk/>
            <pc:sldMk cId="3466469417" sldId="273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0:19:29.432" v="998" actId="1076"/>
        <pc:sldMkLst>
          <pc:docMk/>
          <pc:sldMk cId="4200032416" sldId="274"/>
        </pc:sldMkLst>
        <pc:spChg chg="mod">
          <ac:chgData name="George" userId="22d0b802-afc6-4b8f-ba57-7a855d96927f" providerId="ADAL" clId="{B3A70AA2-4023-4D48-AB19-2B78D9776EC6}" dt="2020-03-01T20:19:25.572" v="997" actId="14100"/>
          <ac:spMkLst>
            <pc:docMk/>
            <pc:sldMk cId="4200032416" sldId="274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6:32.572" v="862" actId="20577"/>
          <ac:spMkLst>
            <pc:docMk/>
            <pc:sldMk cId="4200032416" sldId="27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9:29.432" v="998" actId="1076"/>
          <ac:picMkLst>
            <pc:docMk/>
            <pc:sldMk cId="4200032416" sldId="274"/>
            <ac:picMk id="2" creationId="{ECA946CB-A571-44EC-BE9B-746C7421C004}"/>
          </ac:picMkLst>
        </pc:picChg>
      </pc:sldChg>
      <pc:sldChg chg="addSp delSp modSp add">
        <pc:chgData name="George" userId="22d0b802-afc6-4b8f-ba57-7a855d96927f" providerId="ADAL" clId="{B3A70AA2-4023-4D48-AB19-2B78D9776EC6}" dt="2020-03-01T21:33:26.908" v="1646" actId="1076"/>
        <pc:sldMkLst>
          <pc:docMk/>
          <pc:sldMk cId="1008184787" sldId="275"/>
        </pc:sldMkLst>
        <pc:spChg chg="mod">
          <ac:chgData name="George" userId="22d0b802-afc6-4b8f-ba57-7a855d96927f" providerId="ADAL" clId="{B3A70AA2-4023-4D48-AB19-2B78D9776EC6}" dt="2020-03-01T20:20:19.062" v="1079" actId="20577"/>
          <ac:spMkLst>
            <pc:docMk/>
            <pc:sldMk cId="1008184787" sldId="275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2:00.512" v="1148" actId="14100"/>
          <ac:spMkLst>
            <pc:docMk/>
            <pc:sldMk cId="1008184787" sldId="27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20:02.474" v="1036" actId="478"/>
          <ac:picMkLst>
            <pc:docMk/>
            <pc:sldMk cId="1008184787" sldId="275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1:33:26.908" v="1646" actId="1076"/>
          <ac:picMkLst>
            <pc:docMk/>
            <pc:sldMk cId="1008184787" sldId="275"/>
            <ac:picMk id="8194" creationId="{93A3D79E-EFB5-4C74-925C-52E65CFB9662}"/>
          </ac:picMkLst>
        </pc:picChg>
      </pc:sldChg>
      <pc:sldChg chg="addSp delSp modSp add">
        <pc:chgData name="George" userId="22d0b802-afc6-4b8f-ba57-7a855d96927f" providerId="ADAL" clId="{B3A70AA2-4023-4D48-AB19-2B78D9776EC6}" dt="2020-03-01T20:30:58.428" v="1145" actId="1076"/>
        <pc:sldMkLst>
          <pc:docMk/>
          <pc:sldMk cId="3792159842" sldId="276"/>
        </pc:sldMkLst>
        <pc:spChg chg="mod">
          <ac:chgData name="George" userId="22d0b802-afc6-4b8f-ba57-7a855d96927f" providerId="ADAL" clId="{B3A70AA2-4023-4D48-AB19-2B78D9776EC6}" dt="2020-03-01T20:30:27.629" v="1142" actId="1076"/>
          <ac:spMkLst>
            <pc:docMk/>
            <pc:sldMk cId="3792159842" sldId="27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0:01.407" v="1130" actId="14100"/>
          <ac:spMkLst>
            <pc:docMk/>
            <pc:sldMk cId="3792159842" sldId="276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0:03.231" v="1131" actId="478"/>
          <ac:picMkLst>
            <pc:docMk/>
            <pc:sldMk cId="3792159842" sldId="276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0:30:58.428" v="1145" actId="1076"/>
          <ac:picMkLst>
            <pc:docMk/>
            <pc:sldMk cId="3792159842" sldId="276"/>
            <ac:picMk id="4" creationId="{B06AAD1F-546D-4D60-83B5-447E85AB3216}"/>
          </ac:picMkLst>
        </pc:picChg>
      </pc:sldChg>
      <pc:sldChg chg="addSp delSp modSp add">
        <pc:chgData name="George" userId="22d0b802-afc6-4b8f-ba57-7a855d96927f" providerId="ADAL" clId="{B3A70AA2-4023-4D48-AB19-2B78D9776EC6}" dt="2020-03-01T20:39:12.254" v="1234" actId="732"/>
        <pc:sldMkLst>
          <pc:docMk/>
          <pc:sldMk cId="3537963124" sldId="277"/>
        </pc:sldMkLst>
        <pc:spChg chg="del">
          <ac:chgData name="George" userId="22d0b802-afc6-4b8f-ba57-7a855d96927f" providerId="ADAL" clId="{B3A70AA2-4023-4D48-AB19-2B78D9776EC6}" dt="2020-03-01T20:32:25.551" v="1185" actId="478"/>
          <ac:spMkLst>
            <pc:docMk/>
            <pc:sldMk cId="3537963124" sldId="277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6:39.197" v="1210" actId="14100"/>
          <ac:spMkLst>
            <pc:docMk/>
            <pc:sldMk cId="3537963124" sldId="27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35:00.437" v="1191" actId="1076"/>
          <ac:picMkLst>
            <pc:docMk/>
            <pc:sldMk cId="3537963124" sldId="277"/>
            <ac:picMk id="2" creationId="{EE00F623-B865-4799-8615-45050B57F6A3}"/>
          </ac:picMkLst>
        </pc:picChg>
        <pc:picChg chg="add del mod modCrop">
          <ac:chgData name="George" userId="22d0b802-afc6-4b8f-ba57-7a855d96927f" providerId="ADAL" clId="{B3A70AA2-4023-4D48-AB19-2B78D9776EC6}" dt="2020-03-01T20:38:56.123" v="1227" actId="478"/>
          <ac:picMkLst>
            <pc:docMk/>
            <pc:sldMk cId="3537963124" sldId="277"/>
            <ac:picMk id="4" creationId="{48642B7D-7B2B-44D4-BE5C-BB9EE2194642}"/>
          </ac:picMkLst>
        </pc:picChg>
        <pc:picChg chg="add mod modCrop">
          <ac:chgData name="George" userId="22d0b802-afc6-4b8f-ba57-7a855d96927f" providerId="ADAL" clId="{B3A70AA2-4023-4D48-AB19-2B78D9776EC6}" dt="2020-03-01T20:39:12.254" v="1234" actId="732"/>
          <ac:picMkLst>
            <pc:docMk/>
            <pc:sldMk cId="3537963124" sldId="277"/>
            <ac:picMk id="7" creationId="{DCA36418-A850-4A75-9BF1-2B7EE9BBDB76}"/>
          </ac:picMkLst>
        </pc:picChg>
      </pc:sldChg>
      <pc:sldChg chg="add del">
        <pc:chgData name="George" userId="22d0b802-afc6-4b8f-ba57-7a855d96927f" providerId="ADAL" clId="{B3A70AA2-4023-4D48-AB19-2B78D9776EC6}" dt="2020-03-01T20:36:44.590" v="1212" actId="47"/>
        <pc:sldMkLst>
          <pc:docMk/>
          <pc:sldMk cId="423530799" sldId="278"/>
        </pc:sldMkLst>
      </pc:sldChg>
      <pc:sldChg chg="add del">
        <pc:chgData name="George" userId="22d0b802-afc6-4b8f-ba57-7a855d96927f" providerId="ADAL" clId="{B3A70AA2-4023-4D48-AB19-2B78D9776EC6}" dt="2020-03-01T20:33:48.832" v="1187"/>
        <pc:sldMkLst>
          <pc:docMk/>
          <pc:sldMk cId="3329992458" sldId="278"/>
        </pc:sldMkLst>
      </pc:sldChg>
      <pc:sldChg chg="addSp delSp modSp add">
        <pc:chgData name="George" userId="22d0b802-afc6-4b8f-ba57-7a855d96927f" providerId="ADAL" clId="{B3A70AA2-4023-4D48-AB19-2B78D9776EC6}" dt="2020-03-01T20:43:15.523" v="1238" actId="1076"/>
        <pc:sldMkLst>
          <pc:docMk/>
          <pc:sldMk cId="1576319301" sldId="279"/>
        </pc:sldMkLst>
        <pc:spChg chg="mod">
          <ac:chgData name="George" userId="22d0b802-afc6-4b8f-ba57-7a855d96927f" providerId="ADAL" clId="{B3A70AA2-4023-4D48-AB19-2B78D9776EC6}" dt="2020-03-01T20:36:54.894" v="1221" actId="20577"/>
          <ac:spMkLst>
            <pc:docMk/>
            <pc:sldMk cId="1576319301" sldId="279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6:59.225" v="1222" actId="478"/>
          <ac:picMkLst>
            <pc:docMk/>
            <pc:sldMk cId="1576319301" sldId="279"/>
            <ac:picMk id="2" creationId="{EE00F623-B865-4799-8615-45050B57F6A3}"/>
          </ac:picMkLst>
        </pc:picChg>
        <pc:picChg chg="add del mod">
          <ac:chgData name="George" userId="22d0b802-afc6-4b8f-ba57-7a855d96927f" providerId="ADAL" clId="{B3A70AA2-4023-4D48-AB19-2B78D9776EC6}" dt="2020-03-01T20:38:53.699" v="1226" actId="21"/>
          <ac:picMkLst>
            <pc:docMk/>
            <pc:sldMk cId="1576319301" sldId="279"/>
            <ac:picMk id="3" creationId="{512E6BD3-257D-4703-AD39-47050F7B7049}"/>
          </ac:picMkLst>
        </pc:picChg>
        <pc:picChg chg="del">
          <ac:chgData name="George" userId="22d0b802-afc6-4b8f-ba57-7a855d96927f" providerId="ADAL" clId="{B3A70AA2-4023-4D48-AB19-2B78D9776EC6}" dt="2020-03-01T20:37:00.633" v="1223" actId="478"/>
          <ac:picMkLst>
            <pc:docMk/>
            <pc:sldMk cId="1576319301" sldId="279"/>
            <ac:picMk id="4" creationId="{48642B7D-7B2B-44D4-BE5C-BB9EE2194642}"/>
          </ac:picMkLst>
        </pc:picChg>
        <pc:picChg chg="add mod">
          <ac:chgData name="George" userId="22d0b802-afc6-4b8f-ba57-7a855d96927f" providerId="ADAL" clId="{B3A70AA2-4023-4D48-AB19-2B78D9776EC6}" dt="2020-03-01T20:43:15.523" v="1238" actId="1076"/>
          <ac:picMkLst>
            <pc:docMk/>
            <pc:sldMk cId="1576319301" sldId="279"/>
            <ac:picMk id="5" creationId="{6C4D10E5-0828-4842-96EE-BC9DD1874C36}"/>
          </ac:picMkLst>
        </pc:picChg>
      </pc:sldChg>
      <pc:sldChg chg="addSp delSp modSp add">
        <pc:chgData name="George" userId="22d0b802-afc6-4b8f-ba57-7a855d96927f" providerId="ADAL" clId="{B3A70AA2-4023-4D48-AB19-2B78D9776EC6}" dt="2020-03-01T21:02:28.749" v="1298" actId="1076"/>
        <pc:sldMkLst>
          <pc:docMk/>
          <pc:sldMk cId="2580960073" sldId="280"/>
        </pc:sldMkLst>
        <pc:spChg chg="del">
          <ac:chgData name="George" userId="22d0b802-afc6-4b8f-ba57-7a855d96927f" providerId="ADAL" clId="{B3A70AA2-4023-4D48-AB19-2B78D9776EC6}" dt="2020-03-01T20:45:51.899" v="1261" actId="478"/>
          <ac:spMkLst>
            <pc:docMk/>
            <pc:sldMk cId="2580960073" sldId="280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02:28.749" v="1298" actId="1076"/>
          <ac:spMkLst>
            <pc:docMk/>
            <pc:sldMk cId="2580960073" sldId="280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0:45:09.030" v="1260" actId="20577"/>
          <ac:spMkLst>
            <pc:docMk/>
            <pc:sldMk cId="2580960073" sldId="280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0:47:30.984" v="1277" actId="478"/>
          <ac:picMkLst>
            <pc:docMk/>
            <pc:sldMk cId="2580960073" sldId="280"/>
            <ac:picMk id="4" creationId="{4A69F651-27A3-42E9-A480-E4814C2B985F}"/>
          </ac:picMkLst>
        </pc:picChg>
        <pc:picChg chg="add mod">
          <ac:chgData name="George" userId="22d0b802-afc6-4b8f-ba57-7a855d96927f" providerId="ADAL" clId="{B3A70AA2-4023-4D48-AB19-2B78D9776EC6}" dt="2020-03-01T20:58:56.663" v="1286" actId="1076"/>
          <ac:picMkLst>
            <pc:docMk/>
            <pc:sldMk cId="2580960073" sldId="280"/>
            <ac:picMk id="5" creationId="{A94A97ED-407A-49F9-9757-C32EE7F3FEFC}"/>
          </ac:picMkLst>
        </pc:picChg>
        <pc:picChg chg="add mod">
          <ac:chgData name="George" userId="22d0b802-afc6-4b8f-ba57-7a855d96927f" providerId="ADAL" clId="{B3A70AA2-4023-4D48-AB19-2B78D9776EC6}" dt="2020-03-01T21:02:24.669" v="1297" actId="1076"/>
          <ac:picMkLst>
            <pc:docMk/>
            <pc:sldMk cId="2580960073" sldId="280"/>
            <ac:picMk id="7" creationId="{10FCD662-532F-45AE-8CBA-F00475454B51}"/>
          </ac:picMkLst>
        </pc:picChg>
        <pc:picChg chg="add del mod">
          <ac:chgData name="George" userId="22d0b802-afc6-4b8f-ba57-7a855d96927f" providerId="ADAL" clId="{B3A70AA2-4023-4D48-AB19-2B78D9776EC6}" dt="2020-03-01T20:58:50.099" v="1283" actId="478"/>
          <ac:picMkLst>
            <pc:docMk/>
            <pc:sldMk cId="2580960073" sldId="280"/>
            <ac:picMk id="3074" creationId="{D31F9289-3A92-48FC-A05F-1C64B6730E36}"/>
          </ac:picMkLst>
        </pc:picChg>
        <pc:picChg chg="add del mod">
          <ac:chgData name="George" userId="22d0b802-afc6-4b8f-ba57-7a855d96927f" providerId="ADAL" clId="{B3A70AA2-4023-4D48-AB19-2B78D9776EC6}" dt="2020-03-01T20:58:51.689" v="1284" actId="478"/>
          <ac:picMkLst>
            <pc:docMk/>
            <pc:sldMk cId="2580960073" sldId="280"/>
            <ac:picMk id="3076" creationId="{AD3DD88B-1D30-4C97-AEE0-2C27136E650D}"/>
          </ac:picMkLst>
        </pc:picChg>
      </pc:sldChg>
      <pc:sldChg chg="addSp delSp modSp add">
        <pc:chgData name="George" userId="22d0b802-afc6-4b8f-ba57-7a855d96927f" providerId="ADAL" clId="{B3A70AA2-4023-4D48-AB19-2B78D9776EC6}" dt="2020-03-01T21:24:51.739" v="1626" actId="1076"/>
        <pc:sldMkLst>
          <pc:docMk/>
          <pc:sldMk cId="1486192924" sldId="281"/>
        </pc:sldMkLst>
        <pc:spChg chg="del">
          <ac:chgData name="George" userId="22d0b802-afc6-4b8f-ba57-7a855d96927f" providerId="ADAL" clId="{B3A70AA2-4023-4D48-AB19-2B78D9776EC6}" dt="2020-03-01T21:03:04.958" v="1322" actId="478"/>
          <ac:spMkLst>
            <pc:docMk/>
            <pc:sldMk cId="1486192924" sldId="281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1:03:00.418" v="1319" actId="20577"/>
          <ac:spMkLst>
            <pc:docMk/>
            <pc:sldMk cId="1486192924" sldId="28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03:02.375" v="1320" actId="478"/>
          <ac:picMkLst>
            <pc:docMk/>
            <pc:sldMk cId="1486192924" sldId="281"/>
            <ac:picMk id="5" creationId="{A94A97ED-407A-49F9-9757-C32EE7F3FEFC}"/>
          </ac:picMkLst>
        </pc:picChg>
        <pc:picChg chg="del">
          <ac:chgData name="George" userId="22d0b802-afc6-4b8f-ba57-7a855d96927f" providerId="ADAL" clId="{B3A70AA2-4023-4D48-AB19-2B78D9776EC6}" dt="2020-03-01T21:03:03.298" v="1321" actId="478"/>
          <ac:picMkLst>
            <pc:docMk/>
            <pc:sldMk cId="1486192924" sldId="281"/>
            <ac:picMk id="7" creationId="{10FCD662-532F-45AE-8CBA-F00475454B51}"/>
          </ac:picMkLst>
        </pc:picChg>
        <pc:picChg chg="add mod">
          <ac:chgData name="George" userId="22d0b802-afc6-4b8f-ba57-7a855d96927f" providerId="ADAL" clId="{B3A70AA2-4023-4D48-AB19-2B78D9776EC6}" dt="2020-03-01T21:24:51.739" v="1626" actId="1076"/>
          <ac:picMkLst>
            <pc:docMk/>
            <pc:sldMk cId="1486192924" sldId="281"/>
            <ac:picMk id="7170" creationId="{ABA02E0B-B7A0-4FD6-AAC5-9DED31597CB2}"/>
          </ac:picMkLst>
        </pc:picChg>
      </pc:sldChg>
      <pc:sldChg chg="addSp modSp add">
        <pc:chgData name="George" userId="22d0b802-afc6-4b8f-ba57-7a855d96927f" providerId="ADAL" clId="{B3A70AA2-4023-4D48-AB19-2B78D9776EC6}" dt="2020-03-01T21:11:26.389" v="1459" actId="20577"/>
        <pc:sldMkLst>
          <pc:docMk/>
          <pc:sldMk cId="2192119357" sldId="282"/>
        </pc:sldMkLst>
        <pc:spChg chg="add mod">
          <ac:chgData name="George" userId="22d0b802-afc6-4b8f-ba57-7a855d96927f" providerId="ADAL" clId="{B3A70AA2-4023-4D48-AB19-2B78D9776EC6}" dt="2020-03-01T21:11:26.389" v="1459" actId="20577"/>
          <ac:spMkLst>
            <pc:docMk/>
            <pc:sldMk cId="2192119357" sldId="282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09.494" v="1406" actId="14100"/>
          <ac:spMkLst>
            <pc:docMk/>
            <pc:sldMk cId="2192119357" sldId="282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1:28:43.922" v="1637" actId="1076"/>
        <pc:sldMkLst>
          <pc:docMk/>
          <pc:sldMk cId="1805010821" sldId="283"/>
        </pc:sldMkLst>
        <pc:spChg chg="mod">
          <ac:chgData name="George" userId="22d0b802-afc6-4b8f-ba57-7a855d96927f" providerId="ADAL" clId="{B3A70AA2-4023-4D48-AB19-2B78D9776EC6}" dt="2020-03-01T21:12:09.340" v="1585" actId="20577"/>
          <ac:spMkLst>
            <pc:docMk/>
            <pc:sldMk cId="1805010821" sldId="283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48.014" v="1525" actId="20577"/>
          <ac:spMkLst>
            <pc:docMk/>
            <pc:sldMk cId="1805010821" sldId="283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1:27:50.865" v="1635" actId="478"/>
          <ac:picMkLst>
            <pc:docMk/>
            <pc:sldMk cId="1805010821" sldId="283"/>
            <ac:picMk id="2" creationId="{2036E9E2-2002-4D96-BE54-743730A4E5FC}"/>
          </ac:picMkLst>
        </pc:picChg>
        <pc:picChg chg="add mod">
          <ac:chgData name="George" userId="22d0b802-afc6-4b8f-ba57-7a855d96927f" providerId="ADAL" clId="{B3A70AA2-4023-4D48-AB19-2B78D9776EC6}" dt="2020-03-01T21:28:43.922" v="1637" actId="1076"/>
          <ac:picMkLst>
            <pc:docMk/>
            <pc:sldMk cId="1805010821" sldId="283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05.708" v="2778" actId="1076"/>
        <pc:sldMkLst>
          <pc:docMk/>
          <pc:sldMk cId="3303771413" sldId="284"/>
        </pc:sldMkLst>
        <pc:spChg chg="del">
          <ac:chgData name="George" userId="22d0b802-afc6-4b8f-ba57-7a855d96927f" providerId="ADAL" clId="{B3A70AA2-4023-4D48-AB19-2B78D9776EC6}" dt="2020-03-01T22:25:01.008" v="2777" actId="478"/>
          <ac:spMkLst>
            <pc:docMk/>
            <pc:sldMk cId="3303771413" sldId="284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7:00.198" v="1620" actId="20577"/>
          <ac:spMkLst>
            <pc:docMk/>
            <pc:sldMk cId="3303771413" sldId="28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5:05.708" v="2778" actId="1076"/>
          <ac:picMkLst>
            <pc:docMk/>
            <pc:sldMk cId="3303771413" sldId="284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1:36:00.045" v="1741" actId="20577"/>
        <pc:sldMkLst>
          <pc:docMk/>
          <pc:sldMk cId="2626089770" sldId="285"/>
        </pc:sldMkLst>
        <pc:spChg chg="add mod">
          <ac:chgData name="George" userId="22d0b802-afc6-4b8f-ba57-7a855d96927f" providerId="ADAL" clId="{B3A70AA2-4023-4D48-AB19-2B78D9776EC6}" dt="2020-03-01T21:36:00.045" v="1741" actId="20577"/>
          <ac:spMkLst>
            <pc:docMk/>
            <pc:sldMk cId="2626089770" sldId="285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34:25.001" v="1724" actId="20577"/>
          <ac:spMkLst>
            <pc:docMk/>
            <pc:sldMk cId="2626089770" sldId="285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1:34:02.195" v="1648" actId="478"/>
          <ac:spMkLst>
            <pc:docMk/>
            <pc:sldMk cId="2626089770" sldId="28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34:26.969" v="1725" actId="478"/>
          <ac:picMkLst>
            <pc:docMk/>
            <pc:sldMk cId="2626089770" sldId="285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1:53:25.574" v="2113" actId="1076"/>
        <pc:sldMkLst>
          <pc:docMk/>
          <pc:sldMk cId="3337250171" sldId="286"/>
        </pc:sldMkLst>
        <pc:spChg chg="mod">
          <ac:chgData name="George" userId="22d0b802-afc6-4b8f-ba57-7a855d96927f" providerId="ADAL" clId="{B3A70AA2-4023-4D48-AB19-2B78D9776EC6}" dt="2020-03-01T21:53:16.098" v="2109" actId="403"/>
          <ac:spMkLst>
            <pc:docMk/>
            <pc:sldMk cId="3337250171" sldId="286"/>
            <ac:spMk id="7" creationId="{D376EA13-BCEE-43B3-8E86-F1CBBCD78DD3}"/>
          </ac:spMkLst>
        </pc:spChg>
        <pc:spChg chg="del mod">
          <ac:chgData name="George" userId="22d0b802-afc6-4b8f-ba57-7a855d96927f" providerId="ADAL" clId="{B3A70AA2-4023-4D48-AB19-2B78D9776EC6}" dt="2020-03-01T21:49:55.863" v="2061" actId="478"/>
          <ac:spMkLst>
            <pc:docMk/>
            <pc:sldMk cId="3337250171" sldId="286"/>
            <ac:spMk id="8" creationId="{D5D551EF-531E-4F42-8A45-A6960E04FFBE}"/>
          </ac:spMkLst>
        </pc:spChg>
        <pc:spChg chg="del">
          <ac:chgData name="George" userId="22d0b802-afc6-4b8f-ba57-7a855d96927f" providerId="ADAL" clId="{B3A70AA2-4023-4D48-AB19-2B78D9776EC6}" dt="2020-03-01T21:49:57.144" v="2062" actId="478"/>
          <ac:spMkLst>
            <pc:docMk/>
            <pc:sldMk cId="3337250171" sldId="286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49:28.976" v="2054" actId="20577"/>
          <ac:spMkLst>
            <pc:docMk/>
            <pc:sldMk cId="3337250171" sldId="286"/>
            <ac:spMk id="11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53:19.458" v="2111" actId="403"/>
          <ac:spMkLst>
            <pc:docMk/>
            <pc:sldMk cId="3337250171" sldId="286"/>
            <ac:spMk id="12" creationId="{E0800236-16B1-47E6-ACB0-1EE54C224E4D}"/>
          </ac:spMkLst>
        </pc:spChg>
        <pc:spChg chg="add del mod">
          <ac:chgData name="George" userId="22d0b802-afc6-4b8f-ba57-7a855d96927f" providerId="ADAL" clId="{B3A70AA2-4023-4D48-AB19-2B78D9776EC6}" dt="2020-03-01T21:51:19.246" v="2080" actId="478"/>
          <ac:spMkLst>
            <pc:docMk/>
            <pc:sldMk cId="3337250171" sldId="286"/>
            <ac:spMk id="13" creationId="{41B409E7-F4B5-4C29-A3A0-C35D6AFEC0A2}"/>
          </ac:spMkLst>
        </pc:spChg>
        <pc:graphicFrameChg chg="del modGraphic">
          <ac:chgData name="George" userId="22d0b802-afc6-4b8f-ba57-7a855d96927f" providerId="ADAL" clId="{B3A70AA2-4023-4D48-AB19-2B78D9776EC6}" dt="2020-03-01T21:49:39.155" v="2058" actId="478"/>
          <ac:graphicFrameMkLst>
            <pc:docMk/>
            <pc:sldMk cId="3337250171" sldId="286"/>
            <ac:graphicFrameMk id="4" creationId="{00000000-0000-0000-0000-000000000000}"/>
          </ac:graphicFrameMkLst>
        </pc:graphicFrameChg>
        <pc:picChg chg="add mod">
          <ac:chgData name="George" userId="22d0b802-afc6-4b8f-ba57-7a855d96927f" providerId="ADAL" clId="{B3A70AA2-4023-4D48-AB19-2B78D9776EC6}" dt="2020-03-01T21:53:23.066" v="2112" actId="1076"/>
          <ac:picMkLst>
            <pc:docMk/>
            <pc:sldMk cId="3337250171" sldId="286"/>
            <ac:picMk id="3" creationId="{8C51CBFA-BA88-44F6-BA7D-BFAF77A7F98A}"/>
          </ac:picMkLst>
        </pc:picChg>
        <pc:picChg chg="add mod">
          <ac:chgData name="George" userId="22d0b802-afc6-4b8f-ba57-7a855d96927f" providerId="ADAL" clId="{B3A70AA2-4023-4D48-AB19-2B78D9776EC6}" dt="2020-03-01T21:53:25.574" v="2113" actId="1076"/>
          <ac:picMkLst>
            <pc:docMk/>
            <pc:sldMk cId="3337250171" sldId="286"/>
            <ac:picMk id="6" creationId="{CCB1B190-8449-4B96-B0BB-EF9C1AF8837A}"/>
          </ac:picMkLst>
        </pc:picChg>
      </pc:sldChg>
      <pc:sldChg chg="add ord">
        <pc:chgData name="George" userId="22d0b802-afc6-4b8f-ba57-7a855d96927f" providerId="ADAL" clId="{B3A70AA2-4023-4D48-AB19-2B78D9776EC6}" dt="2020-03-01T22:06:59.178" v="2348"/>
        <pc:sldMkLst>
          <pc:docMk/>
          <pc:sldMk cId="1141883619" sldId="287"/>
        </pc:sldMkLst>
      </pc:sldChg>
      <pc:sldChg chg="modSp add">
        <pc:chgData name="George" userId="22d0b802-afc6-4b8f-ba57-7a855d96927f" providerId="ADAL" clId="{B3A70AA2-4023-4D48-AB19-2B78D9776EC6}" dt="2020-03-01T21:58:48.227" v="2150" actId="1076"/>
        <pc:sldMkLst>
          <pc:docMk/>
          <pc:sldMk cId="981018039" sldId="288"/>
        </pc:sldMkLst>
        <pc:spChg chg="mod">
          <ac:chgData name="George" userId="22d0b802-afc6-4b8f-ba57-7a855d96927f" providerId="ADAL" clId="{B3A70AA2-4023-4D48-AB19-2B78D9776EC6}" dt="2020-03-01T21:58:48.227" v="2150" actId="1076"/>
          <ac:spMkLst>
            <pc:docMk/>
            <pc:sldMk cId="981018039" sldId="288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58:46.087" v="2149" actId="403"/>
          <ac:spMkLst>
            <pc:docMk/>
            <pc:sldMk cId="981018039" sldId="288"/>
            <ac:spMk id="4" creationId="{5A4F6C64-3E8D-4255-95B8-CF64265213DA}"/>
          </ac:spMkLst>
        </pc:spChg>
      </pc:sldChg>
      <pc:sldChg chg="addSp delSp modSp add">
        <pc:chgData name="George" userId="22d0b802-afc6-4b8f-ba57-7a855d96927f" providerId="ADAL" clId="{B3A70AA2-4023-4D48-AB19-2B78D9776EC6}" dt="2020-03-01T22:01:48.474" v="2248" actId="1076"/>
        <pc:sldMkLst>
          <pc:docMk/>
          <pc:sldMk cId="1771382805" sldId="289"/>
        </pc:sldMkLst>
        <pc:spChg chg="del">
          <ac:chgData name="George" userId="22d0b802-afc6-4b8f-ba57-7a855d96927f" providerId="ADAL" clId="{B3A70AA2-4023-4D48-AB19-2B78D9776EC6}" dt="2020-03-01T21:59:51.758" v="2241" actId="478"/>
          <ac:spMkLst>
            <pc:docMk/>
            <pc:sldMk cId="1771382805" sldId="289"/>
            <ac:spMk id="7" creationId="{D376EA13-BCEE-43B3-8E86-F1CBBCD78DD3}"/>
          </ac:spMkLst>
        </pc:spChg>
        <pc:spChg chg="mod">
          <ac:chgData name="George" userId="22d0b802-afc6-4b8f-ba57-7a855d96927f" providerId="ADAL" clId="{B3A70AA2-4023-4D48-AB19-2B78D9776EC6}" dt="2020-03-01T21:59:43.123" v="2238" actId="20577"/>
          <ac:spMkLst>
            <pc:docMk/>
            <pc:sldMk cId="1771382805" sldId="289"/>
            <ac:spMk id="11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21:59:52.637" v="2242" actId="478"/>
          <ac:spMkLst>
            <pc:docMk/>
            <pc:sldMk cId="1771382805" sldId="289"/>
            <ac:spMk id="12" creationId="{E0800236-16B1-47E6-ACB0-1EE54C224E4D}"/>
          </ac:spMkLst>
        </pc:spChg>
        <pc:picChg chg="add mod modCrop">
          <ac:chgData name="George" userId="22d0b802-afc6-4b8f-ba57-7a855d96927f" providerId="ADAL" clId="{B3A70AA2-4023-4D48-AB19-2B78D9776EC6}" dt="2020-03-01T22:01:48.474" v="2248" actId="1076"/>
          <ac:picMkLst>
            <pc:docMk/>
            <pc:sldMk cId="1771382805" sldId="289"/>
            <ac:picMk id="2" creationId="{38014AE3-5DF6-4E3A-8788-278FAAD24645}"/>
          </ac:picMkLst>
        </pc:picChg>
        <pc:picChg chg="del">
          <ac:chgData name="George" userId="22d0b802-afc6-4b8f-ba57-7a855d96927f" providerId="ADAL" clId="{B3A70AA2-4023-4D48-AB19-2B78D9776EC6}" dt="2020-03-01T21:59:50.280" v="2240" actId="478"/>
          <ac:picMkLst>
            <pc:docMk/>
            <pc:sldMk cId="1771382805" sldId="289"/>
            <ac:picMk id="3" creationId="{8C51CBFA-BA88-44F6-BA7D-BFAF77A7F98A}"/>
          </ac:picMkLst>
        </pc:picChg>
        <pc:picChg chg="del">
          <ac:chgData name="George" userId="22d0b802-afc6-4b8f-ba57-7a855d96927f" providerId="ADAL" clId="{B3A70AA2-4023-4D48-AB19-2B78D9776EC6}" dt="2020-03-01T21:59:48.987" v="2239" actId="478"/>
          <ac:picMkLst>
            <pc:docMk/>
            <pc:sldMk cId="1771382805" sldId="289"/>
            <ac:picMk id="6" creationId="{CCB1B190-8449-4B96-B0BB-EF9C1AF8837A}"/>
          </ac:picMkLst>
        </pc:picChg>
      </pc:sldChg>
      <pc:sldChg chg="addSp delSp modSp add">
        <pc:chgData name="George" userId="22d0b802-afc6-4b8f-ba57-7a855d96927f" providerId="ADAL" clId="{B3A70AA2-4023-4D48-AB19-2B78D9776EC6}" dt="2020-03-01T22:03:28.001" v="2291" actId="1076"/>
        <pc:sldMkLst>
          <pc:docMk/>
          <pc:sldMk cId="3457982184" sldId="290"/>
        </pc:sldMkLst>
        <pc:spChg chg="mod">
          <ac:chgData name="George" userId="22d0b802-afc6-4b8f-ba57-7a855d96927f" providerId="ADAL" clId="{B3A70AA2-4023-4D48-AB19-2B78D9776EC6}" dt="2020-03-01T22:02:31.248" v="2285" actId="20577"/>
          <ac:spMkLst>
            <pc:docMk/>
            <pc:sldMk cId="3457982184" sldId="290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2:33.169" v="2286" actId="478"/>
          <ac:picMkLst>
            <pc:docMk/>
            <pc:sldMk cId="3457982184" sldId="290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3:28.001" v="2291" actId="1076"/>
          <ac:picMkLst>
            <pc:docMk/>
            <pc:sldMk cId="3457982184" sldId="290"/>
            <ac:picMk id="9218" creationId="{6518CC9C-D9C0-4965-9AA7-36542134F01D}"/>
          </ac:picMkLst>
        </pc:picChg>
      </pc:sldChg>
      <pc:sldChg chg="addSp delSp modSp add">
        <pc:chgData name="George" userId="22d0b802-afc6-4b8f-ba57-7a855d96927f" providerId="ADAL" clId="{B3A70AA2-4023-4D48-AB19-2B78D9776EC6}" dt="2020-03-01T22:05:07.644" v="2319" actId="20577"/>
        <pc:sldMkLst>
          <pc:docMk/>
          <pc:sldMk cId="4202468813" sldId="291"/>
        </pc:sldMkLst>
        <pc:spChg chg="mod">
          <ac:chgData name="George" userId="22d0b802-afc6-4b8f-ba57-7a855d96927f" providerId="ADAL" clId="{B3A70AA2-4023-4D48-AB19-2B78D9776EC6}" dt="2020-03-01T22:05:07.644" v="2319" actId="20577"/>
          <ac:spMkLst>
            <pc:docMk/>
            <pc:sldMk cId="4202468813" sldId="29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4:54.912" v="2293" actId="478"/>
          <ac:picMkLst>
            <pc:docMk/>
            <pc:sldMk cId="4202468813" sldId="291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5:01.368" v="2297" actId="1076"/>
          <ac:picMkLst>
            <pc:docMk/>
            <pc:sldMk cId="4202468813" sldId="291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6:36.029" v="2346" actId="1076"/>
        <pc:sldMkLst>
          <pc:docMk/>
          <pc:sldMk cId="3247613436" sldId="292"/>
        </pc:sldMkLst>
        <pc:spChg chg="mod">
          <ac:chgData name="George" userId="22d0b802-afc6-4b8f-ba57-7a855d96927f" providerId="ADAL" clId="{B3A70AA2-4023-4D48-AB19-2B78D9776EC6}" dt="2020-03-01T22:06:24.025" v="2342" actId="20577"/>
          <ac:spMkLst>
            <pc:docMk/>
            <pc:sldMk cId="3247613436" sldId="29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06:36.029" v="2346" actId="1076"/>
          <ac:picMkLst>
            <pc:docMk/>
            <pc:sldMk cId="3247613436" sldId="292"/>
            <ac:picMk id="2" creationId="{5FC14B16-FA2F-4164-A476-0DC66F7C83CC}"/>
          </ac:picMkLst>
        </pc:picChg>
        <pc:picChg chg="del">
          <ac:chgData name="George" userId="22d0b802-afc6-4b8f-ba57-7a855d96927f" providerId="ADAL" clId="{B3A70AA2-4023-4D48-AB19-2B78D9776EC6}" dt="2020-03-01T22:06:03.802" v="2321" actId="478"/>
          <ac:picMkLst>
            <pc:docMk/>
            <pc:sldMk cId="3247613436" sldId="292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8:36.776" v="2400" actId="2085"/>
        <pc:sldMkLst>
          <pc:docMk/>
          <pc:sldMk cId="1933266887" sldId="293"/>
        </pc:sldMkLst>
        <pc:spChg chg="add mod">
          <ac:chgData name="George" userId="22d0b802-afc6-4b8f-ba57-7a855d96927f" providerId="ADAL" clId="{B3A70AA2-4023-4D48-AB19-2B78D9776EC6}" dt="2020-03-01T22:08:36.776" v="2400" actId="2085"/>
          <ac:spMkLst>
            <pc:docMk/>
            <pc:sldMk cId="1933266887" sldId="293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7:14.476" v="2389" actId="20577"/>
          <ac:spMkLst>
            <pc:docMk/>
            <pc:sldMk cId="1933266887" sldId="29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7:16.158" v="2390" actId="478"/>
          <ac:picMkLst>
            <pc:docMk/>
            <pc:sldMk cId="1933266887" sldId="293"/>
            <ac:picMk id="2" creationId="{5FC14B16-FA2F-4164-A476-0DC66F7C83CC}"/>
          </ac:picMkLst>
        </pc:picChg>
        <pc:picChg chg="add mod">
          <ac:chgData name="George" userId="22d0b802-afc6-4b8f-ba57-7a855d96927f" providerId="ADAL" clId="{B3A70AA2-4023-4D48-AB19-2B78D9776EC6}" dt="2020-03-01T22:08:03.493" v="2393" actId="1076"/>
          <ac:picMkLst>
            <pc:docMk/>
            <pc:sldMk cId="1933266887" sldId="293"/>
            <ac:picMk id="3" creationId="{F579A940-2D82-4A1D-9B78-8C4B1988F5B9}"/>
          </ac:picMkLst>
        </pc:picChg>
      </pc:sldChg>
      <pc:sldChg chg="add del">
        <pc:chgData name="George" userId="22d0b802-afc6-4b8f-ba57-7a855d96927f" providerId="ADAL" clId="{B3A70AA2-4023-4D48-AB19-2B78D9776EC6}" dt="2020-03-01T22:06:06.479" v="2323"/>
        <pc:sldMkLst>
          <pc:docMk/>
          <pc:sldMk cId="3923709761" sldId="293"/>
        </pc:sldMkLst>
      </pc:sldChg>
      <pc:sldChg chg="addSp delSp modSp add">
        <pc:chgData name="George" userId="22d0b802-afc6-4b8f-ba57-7a855d96927f" providerId="ADAL" clId="{B3A70AA2-4023-4D48-AB19-2B78D9776EC6}" dt="2020-03-01T22:10:46.755" v="2473" actId="1076"/>
        <pc:sldMkLst>
          <pc:docMk/>
          <pc:sldMk cId="3092447397" sldId="294"/>
        </pc:sldMkLst>
        <pc:spChg chg="add del mod ord">
          <ac:chgData name="George" userId="22d0b802-afc6-4b8f-ba57-7a855d96927f" providerId="ADAL" clId="{B3A70AA2-4023-4D48-AB19-2B78D9776EC6}" dt="2020-03-01T22:10:46.755" v="2473" actId="1076"/>
          <ac:spMkLst>
            <pc:docMk/>
            <pc:sldMk cId="3092447397" sldId="294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9:52.185" v="2455" actId="20577"/>
          <ac:spMkLst>
            <pc:docMk/>
            <pc:sldMk cId="3092447397" sldId="29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10:42.977" v="2472" actId="1076"/>
          <ac:picMkLst>
            <pc:docMk/>
            <pc:sldMk cId="3092447397" sldId="294"/>
            <ac:picMk id="2" creationId="{5469B419-A9B6-4549-9082-C259420F2F8D}"/>
          </ac:picMkLst>
        </pc:picChg>
        <pc:picChg chg="del">
          <ac:chgData name="George" userId="22d0b802-afc6-4b8f-ba57-7a855d96927f" providerId="ADAL" clId="{B3A70AA2-4023-4D48-AB19-2B78D9776EC6}" dt="2020-03-01T22:10:09.865" v="2456" actId="478"/>
          <ac:picMkLst>
            <pc:docMk/>
            <pc:sldMk cId="3092447397" sldId="294"/>
            <ac:picMk id="3" creationId="{F579A940-2D82-4A1D-9B78-8C4B1988F5B9}"/>
          </ac:picMkLst>
        </pc:picChg>
      </pc:sldChg>
      <pc:sldChg chg="addSp delSp modSp add">
        <pc:chgData name="George" userId="22d0b802-afc6-4b8f-ba57-7a855d96927f" providerId="ADAL" clId="{B3A70AA2-4023-4D48-AB19-2B78D9776EC6}" dt="2020-03-01T22:11:51.553" v="2481" actId="14100"/>
        <pc:sldMkLst>
          <pc:docMk/>
          <pc:sldMk cId="1105018277" sldId="295"/>
        </pc:sldMkLst>
        <pc:spChg chg="del">
          <ac:chgData name="George" userId="22d0b802-afc6-4b8f-ba57-7a855d96927f" providerId="ADAL" clId="{B3A70AA2-4023-4D48-AB19-2B78D9776EC6}" dt="2020-03-01T22:11:26.310" v="2475" actId="478"/>
          <ac:spMkLst>
            <pc:docMk/>
            <pc:sldMk cId="1105018277" sldId="295"/>
            <ac:spMk id="4" creationId="{1239B575-AA23-4FF9-B92E-0B097C387DE0}"/>
          </ac:spMkLst>
        </pc:spChg>
        <pc:picChg chg="del">
          <ac:chgData name="George" userId="22d0b802-afc6-4b8f-ba57-7a855d96927f" providerId="ADAL" clId="{B3A70AA2-4023-4D48-AB19-2B78D9776EC6}" dt="2020-03-01T22:11:27.155" v="2476" actId="478"/>
          <ac:picMkLst>
            <pc:docMk/>
            <pc:sldMk cId="1105018277" sldId="295"/>
            <ac:picMk id="2" creationId="{5469B419-A9B6-4549-9082-C259420F2F8D}"/>
          </ac:picMkLst>
        </pc:picChg>
        <pc:picChg chg="add mod">
          <ac:chgData name="George" userId="22d0b802-afc6-4b8f-ba57-7a855d96927f" providerId="ADAL" clId="{B3A70AA2-4023-4D48-AB19-2B78D9776EC6}" dt="2020-03-01T22:11:51.553" v="2481" actId="14100"/>
          <ac:picMkLst>
            <pc:docMk/>
            <pc:sldMk cId="1105018277" sldId="295"/>
            <ac:picMk id="3" creationId="{585B2EAE-3693-4CD0-A3DF-FA7B17CE8DF9}"/>
          </ac:picMkLst>
        </pc:picChg>
      </pc:sldChg>
      <pc:sldChg chg="addSp modSp add">
        <pc:chgData name="George" userId="22d0b802-afc6-4b8f-ba57-7a855d96927f" providerId="ADAL" clId="{B3A70AA2-4023-4D48-AB19-2B78D9776EC6}" dt="2020-03-01T22:15:56.142" v="2571" actId="1076"/>
        <pc:sldMkLst>
          <pc:docMk/>
          <pc:sldMk cId="2329897632" sldId="296"/>
        </pc:sldMkLst>
        <pc:spChg chg="add mod">
          <ac:chgData name="George" userId="22d0b802-afc6-4b8f-ba57-7a855d96927f" providerId="ADAL" clId="{B3A70AA2-4023-4D48-AB19-2B78D9776EC6}" dt="2020-03-01T22:15:50.436" v="2570" actId="1582"/>
          <ac:spMkLst>
            <pc:docMk/>
            <pc:sldMk cId="2329897632" sldId="296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15:06.487" v="2565" actId="20577"/>
          <ac:spMkLst>
            <pc:docMk/>
            <pc:sldMk cId="2329897632" sldId="296"/>
            <ac:spMk id="11" creationId="{00000000-0000-0000-0000-000000000000}"/>
          </ac:spMkLst>
        </pc:spChg>
        <pc:picChg chg="mod">
          <ac:chgData name="George" userId="22d0b802-afc6-4b8f-ba57-7a855d96927f" providerId="ADAL" clId="{B3A70AA2-4023-4D48-AB19-2B78D9776EC6}" dt="2020-03-01T22:15:56.142" v="2571" actId="1076"/>
          <ac:picMkLst>
            <pc:docMk/>
            <pc:sldMk cId="2329897632" sldId="296"/>
            <ac:picMk id="3" creationId="{585B2EAE-3693-4CD0-A3DF-FA7B17CE8DF9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18:29.556" v="2611"/>
        <pc:sldMkLst>
          <pc:docMk/>
          <pc:sldMk cId="419784785" sldId="297"/>
        </pc:sldMkLst>
        <pc:spChg chg="mod">
          <ac:chgData name="George" userId="22d0b802-afc6-4b8f-ba57-7a855d96927f" providerId="ADAL" clId="{B3A70AA2-4023-4D48-AB19-2B78D9776EC6}" dt="2020-03-01T22:17:56.040" v="2609" actId="20577"/>
          <ac:spMkLst>
            <pc:docMk/>
            <pc:sldMk cId="419784785" sldId="297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7:19.788" v="2573" actId="478"/>
          <ac:picMkLst>
            <pc:docMk/>
            <pc:sldMk cId="419784785" sldId="297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7:47.040" v="2580" actId="1076"/>
          <ac:picMkLst>
            <pc:docMk/>
            <pc:sldMk cId="419784785" sldId="297"/>
            <ac:picMk id="4" creationId="{11EC03D9-1AA8-4F21-A3D8-7CB33979509A}"/>
          </ac:picMkLst>
        </pc:picChg>
      </pc:sldChg>
      <pc:sldChg chg="addSp delSp modSp add">
        <pc:chgData name="George" userId="22d0b802-afc6-4b8f-ba57-7a855d96927f" providerId="ADAL" clId="{B3A70AA2-4023-4D48-AB19-2B78D9776EC6}" dt="2020-03-01T22:19:49.600" v="2646" actId="1076"/>
        <pc:sldMkLst>
          <pc:docMk/>
          <pc:sldMk cId="2590311963" sldId="298"/>
        </pc:sldMkLst>
        <pc:spChg chg="mod">
          <ac:chgData name="George" userId="22d0b802-afc6-4b8f-ba57-7a855d96927f" providerId="ADAL" clId="{B3A70AA2-4023-4D48-AB19-2B78D9776EC6}" dt="2020-03-01T22:19:16.313" v="2638" actId="20577"/>
          <ac:spMkLst>
            <pc:docMk/>
            <pc:sldMk cId="2590311963" sldId="298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9:20.992" v="2639" actId="478"/>
          <ac:picMkLst>
            <pc:docMk/>
            <pc:sldMk cId="2590311963" sldId="298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9:49.600" v="2646" actId="1076"/>
          <ac:picMkLst>
            <pc:docMk/>
            <pc:sldMk cId="2590311963" sldId="298"/>
            <ac:picMk id="4" creationId="{1D603DFD-EE9D-4090-98A4-A0F54FA4A468}"/>
          </ac:picMkLst>
        </pc:picChg>
      </pc:sldChg>
      <pc:sldChg chg="addSp delSp modSp add">
        <pc:chgData name="George" userId="22d0b802-afc6-4b8f-ba57-7a855d96927f" providerId="ADAL" clId="{B3A70AA2-4023-4D48-AB19-2B78D9776EC6}" dt="2020-03-01T22:21:24.004" v="2677" actId="1076"/>
        <pc:sldMkLst>
          <pc:docMk/>
          <pc:sldMk cId="3889475880" sldId="299"/>
        </pc:sldMkLst>
        <pc:spChg chg="del">
          <ac:chgData name="George" userId="22d0b802-afc6-4b8f-ba57-7a855d96927f" providerId="ADAL" clId="{B3A70AA2-4023-4D48-AB19-2B78D9776EC6}" dt="2020-03-01T22:20:48.531" v="2674" actId="478"/>
          <ac:spMkLst>
            <pc:docMk/>
            <pc:sldMk cId="3889475880" sldId="299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20:45.360" v="2672" actId="5793"/>
          <ac:spMkLst>
            <pc:docMk/>
            <pc:sldMk cId="3889475880" sldId="299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1:24.004" v="2677" actId="1076"/>
          <ac:picMkLst>
            <pc:docMk/>
            <pc:sldMk cId="3889475880" sldId="299"/>
            <ac:picMk id="3" creationId="{64626103-F9C1-416F-9282-A8B5399303D1}"/>
          </ac:picMkLst>
        </pc:picChg>
        <pc:picChg chg="del">
          <ac:chgData name="George" userId="22d0b802-afc6-4b8f-ba57-7a855d96927f" providerId="ADAL" clId="{B3A70AA2-4023-4D48-AB19-2B78D9776EC6}" dt="2020-03-01T22:20:47.180" v="2673" actId="478"/>
          <ac:picMkLst>
            <pc:docMk/>
            <pc:sldMk cId="3889475880" sldId="299"/>
            <ac:picMk id="4" creationId="{1D603DFD-EE9D-4090-98A4-A0F54FA4A468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23:57.814" v="2773" actId="2711"/>
        <pc:sldMkLst>
          <pc:docMk/>
          <pc:sldMk cId="40152701" sldId="300"/>
        </pc:sldMkLst>
        <pc:spChg chg="del">
          <ac:chgData name="George" userId="22d0b802-afc6-4b8f-ba57-7a855d96927f" providerId="ADAL" clId="{B3A70AA2-4023-4D48-AB19-2B78D9776EC6}" dt="2020-03-01T22:22:52.989" v="2765" actId="478"/>
          <ac:spMkLst>
            <pc:docMk/>
            <pc:sldMk cId="40152701" sldId="300"/>
            <ac:spMk id="2" creationId="{59B4B759-A8CE-4471-9E45-5A87B63F16F3}"/>
          </ac:spMkLst>
        </pc:spChg>
        <pc:spChg chg="add mod">
          <ac:chgData name="George" userId="22d0b802-afc6-4b8f-ba57-7a855d96927f" providerId="ADAL" clId="{B3A70AA2-4023-4D48-AB19-2B78D9776EC6}" dt="2020-03-01T22:23:57.814" v="2773" actId="2711"/>
          <ac:spMkLst>
            <pc:docMk/>
            <pc:sldMk cId="40152701" sldId="300"/>
            <ac:spMk id="5" creationId="{DCC86AD1-A38E-4DF3-85C6-24528FF9A811}"/>
          </ac:spMkLst>
        </pc:spChg>
        <pc:spChg chg="mod">
          <ac:chgData name="George" userId="22d0b802-afc6-4b8f-ba57-7a855d96927f" providerId="ADAL" clId="{B3A70AA2-4023-4D48-AB19-2B78D9776EC6}" dt="2020-03-01T22:22:45.732" v="2763" actId="20577"/>
          <ac:spMkLst>
            <pc:docMk/>
            <pc:sldMk cId="40152701" sldId="300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3:40.944" v="2768" actId="1076"/>
          <ac:picMkLst>
            <pc:docMk/>
            <pc:sldMk cId="40152701" sldId="300"/>
            <ac:picMk id="3" creationId="{B4555CDB-7BFA-4FE2-B88C-8B7F0459F6C2}"/>
          </ac:picMkLst>
        </pc:picChg>
        <pc:picChg chg="del">
          <ac:chgData name="George" userId="22d0b802-afc6-4b8f-ba57-7a855d96927f" providerId="ADAL" clId="{B3A70AA2-4023-4D48-AB19-2B78D9776EC6}" dt="2020-03-01T22:22:51.357" v="2764" actId="478"/>
          <ac:picMkLst>
            <pc:docMk/>
            <pc:sldMk cId="40152701" sldId="300"/>
            <ac:picMk id="4" creationId="{1D603DFD-EE9D-4090-98A4-A0F54FA4A468}"/>
          </ac:picMkLst>
        </pc:picChg>
      </pc:sldChg>
      <pc:sldChg chg="addSp delSp modSp add del ord">
        <pc:chgData name="George" userId="22d0b802-afc6-4b8f-ba57-7a855d96927f" providerId="ADAL" clId="{B3A70AA2-4023-4D48-AB19-2B78D9776EC6}" dt="2020-03-01T22:46:31.333" v="3202" actId="47"/>
        <pc:sldMkLst>
          <pc:docMk/>
          <pc:sldMk cId="3000552829" sldId="301"/>
        </pc:sldMkLst>
        <pc:spChg chg="add del mod">
          <ac:chgData name="George" userId="22d0b802-afc6-4b8f-ba57-7a855d96927f" providerId="ADAL" clId="{B3A70AA2-4023-4D48-AB19-2B78D9776EC6}" dt="2020-03-01T22:46:24.726" v="3200" actId="21"/>
          <ac:spMkLst>
            <pc:docMk/>
            <pc:sldMk cId="3000552829" sldId="301"/>
            <ac:spMk id="5" creationId="{62029EE1-44C2-478A-8E13-CC950BDE4EF9}"/>
          </ac:spMkLst>
        </pc:spChg>
      </pc:sldChg>
      <pc:sldChg chg="delSp add del">
        <pc:chgData name="George" userId="22d0b802-afc6-4b8f-ba57-7a855d96927f" providerId="ADAL" clId="{B3A70AA2-4023-4D48-AB19-2B78D9776EC6}" dt="2020-03-01T22:25:36.867" v="2782" actId="47"/>
        <pc:sldMkLst>
          <pc:docMk/>
          <pc:sldMk cId="84952971" sldId="302"/>
        </pc:sldMkLst>
        <pc:picChg chg="del">
          <ac:chgData name="George" userId="22d0b802-afc6-4b8f-ba57-7a855d96927f" providerId="ADAL" clId="{B3A70AA2-4023-4D48-AB19-2B78D9776EC6}" dt="2020-03-01T22:25:33.324" v="2780" actId="478"/>
          <ac:picMkLst>
            <pc:docMk/>
            <pc:sldMk cId="84952971" sldId="302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54.777" v="2807" actId="20577"/>
        <pc:sldMkLst>
          <pc:docMk/>
          <pc:sldMk cId="2555316479" sldId="303"/>
        </pc:sldMkLst>
        <pc:spChg chg="mod">
          <ac:chgData name="George" userId="22d0b802-afc6-4b8f-ba57-7a855d96927f" providerId="ADAL" clId="{B3A70AA2-4023-4D48-AB19-2B78D9776EC6}" dt="2020-03-01T22:25:54.777" v="2807" actId="20577"/>
          <ac:spMkLst>
            <pc:docMk/>
            <pc:sldMk cId="2555316479" sldId="30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25:44.962" v="2783" actId="478"/>
          <ac:picMkLst>
            <pc:docMk/>
            <pc:sldMk cId="2555316479" sldId="303"/>
            <ac:picMk id="2" creationId="{D236C747-504E-40B6-859F-58C21655FAF7}"/>
          </ac:picMkLst>
        </pc:picChg>
        <pc:picChg chg="add mod">
          <ac:chgData name="George" userId="22d0b802-afc6-4b8f-ba57-7a855d96927f" providerId="ADAL" clId="{B3A70AA2-4023-4D48-AB19-2B78D9776EC6}" dt="2020-03-01T22:25:47.696" v="2785" actId="1076"/>
          <ac:picMkLst>
            <pc:docMk/>
            <pc:sldMk cId="2555316479" sldId="303"/>
            <ac:picMk id="3" creationId="{EE9AA114-142E-4FC4-BD3D-2FEA199A837F}"/>
          </ac:picMkLst>
        </pc:picChg>
      </pc:sldChg>
      <pc:sldChg chg="addSp delSp modSp add">
        <pc:chgData name="George" userId="22d0b802-afc6-4b8f-ba57-7a855d96927f" providerId="ADAL" clId="{B3A70AA2-4023-4D48-AB19-2B78D9776EC6}" dt="2020-03-01T22:34:22.409" v="2898" actId="1076"/>
        <pc:sldMkLst>
          <pc:docMk/>
          <pc:sldMk cId="2019750624" sldId="304"/>
        </pc:sldMkLst>
        <pc:spChg chg="add mod">
          <ac:chgData name="George" userId="22d0b802-afc6-4b8f-ba57-7a855d96927f" providerId="ADAL" clId="{B3A70AA2-4023-4D48-AB19-2B78D9776EC6}" dt="2020-03-01T22:34:22.409" v="2898" actId="1076"/>
          <ac:spMkLst>
            <pc:docMk/>
            <pc:sldMk cId="2019750624" sldId="304"/>
            <ac:spMk id="2" creationId="{E34CDCB0-49CD-4DDE-B35D-48F16EDF331B}"/>
          </ac:spMkLst>
        </pc:spChg>
        <pc:spChg chg="mod">
          <ac:chgData name="George" userId="22d0b802-afc6-4b8f-ba57-7a855d96927f" providerId="ADAL" clId="{B3A70AA2-4023-4D48-AB19-2B78D9776EC6}" dt="2020-03-01T22:34:18.110" v="2896" actId="403"/>
          <ac:spMkLst>
            <pc:docMk/>
            <pc:sldMk cId="2019750624" sldId="304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2:27:24.686" v="2809" actId="478"/>
          <ac:spMkLst>
            <pc:docMk/>
            <pc:sldMk cId="2019750624" sldId="304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22:38:48.943" v="3075"/>
        <pc:sldMkLst>
          <pc:docMk/>
          <pc:sldMk cId="2191243340" sldId="305"/>
        </pc:sldMkLst>
      </pc:sldChg>
      <pc:sldChg chg="modSp add">
        <pc:chgData name="George" userId="22d0b802-afc6-4b8f-ba57-7a855d96927f" providerId="ADAL" clId="{B3A70AA2-4023-4D48-AB19-2B78D9776EC6}" dt="2020-03-01T22:38:56.028" v="3087" actId="20577"/>
        <pc:sldMkLst>
          <pc:docMk/>
          <pc:sldMk cId="2952985971" sldId="306"/>
        </pc:sldMkLst>
        <pc:spChg chg="mod">
          <ac:chgData name="George" userId="22d0b802-afc6-4b8f-ba57-7a855d96927f" providerId="ADAL" clId="{B3A70AA2-4023-4D48-AB19-2B78D9776EC6}" dt="2020-03-01T22:38:56.028" v="3087" actId="20577"/>
          <ac:spMkLst>
            <pc:docMk/>
            <pc:sldMk cId="2952985971" sldId="306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2:44:17.080" v="3145" actId="14100"/>
        <pc:sldMkLst>
          <pc:docMk/>
          <pc:sldMk cId="4257747664" sldId="307"/>
        </pc:sldMkLst>
        <pc:spChg chg="mod">
          <ac:chgData name="George" userId="22d0b802-afc6-4b8f-ba57-7a855d96927f" providerId="ADAL" clId="{B3A70AA2-4023-4D48-AB19-2B78D9776EC6}" dt="2020-03-01T22:39:25.845" v="3141" actId="20577"/>
          <ac:spMkLst>
            <pc:docMk/>
            <pc:sldMk cId="4257747664" sldId="307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39:09.650" v="3106" actId="20577"/>
          <ac:spMkLst>
            <pc:docMk/>
            <pc:sldMk cId="4257747664" sldId="30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44:17.080" v="3145" actId="14100"/>
          <ac:picMkLst>
            <pc:docMk/>
            <pc:sldMk cId="4257747664" sldId="307"/>
            <ac:picMk id="16386" creationId="{3226AAFA-6ADC-4BE0-80EF-A7E2073B146D}"/>
          </ac:picMkLst>
        </pc:picChg>
      </pc:sldChg>
      <pc:sldChg chg="addSp delSp modSp add">
        <pc:chgData name="George" userId="22d0b802-afc6-4b8f-ba57-7a855d96927f" providerId="ADAL" clId="{B3A70AA2-4023-4D48-AB19-2B78D9776EC6}" dt="2020-03-01T22:47:59.701" v="3269" actId="14100"/>
        <pc:sldMkLst>
          <pc:docMk/>
          <pc:sldMk cId="492951436" sldId="308"/>
        </pc:sldMkLst>
        <pc:spChg chg="mod">
          <ac:chgData name="George" userId="22d0b802-afc6-4b8f-ba57-7a855d96927f" providerId="ADAL" clId="{B3A70AA2-4023-4D48-AB19-2B78D9776EC6}" dt="2020-03-01T22:44:48.261" v="3179" actId="20577"/>
          <ac:spMkLst>
            <pc:docMk/>
            <pc:sldMk cId="492951436" sldId="308"/>
            <ac:spMk id="4" creationId="{5A4F6C64-3E8D-4255-95B8-CF64265213DA}"/>
          </ac:spMkLst>
        </pc:spChg>
        <pc:spChg chg="add mod">
          <ac:chgData name="George" userId="22d0b802-afc6-4b8f-ba57-7a855d96927f" providerId="ADAL" clId="{B3A70AA2-4023-4D48-AB19-2B78D9776EC6}" dt="2020-03-01T22:47:59.701" v="3269" actId="14100"/>
          <ac:spMkLst>
            <pc:docMk/>
            <pc:sldMk cId="492951436" sldId="308"/>
            <ac:spMk id="6" creationId="{C9611082-7090-4C0C-AC11-420AC42FDC9A}"/>
          </ac:spMkLst>
        </pc:spChg>
        <pc:picChg chg="del">
          <ac:chgData name="George" userId="22d0b802-afc6-4b8f-ba57-7a855d96927f" providerId="ADAL" clId="{B3A70AA2-4023-4D48-AB19-2B78D9776EC6}" dt="2020-03-01T22:44:50.189" v="3180" actId="478"/>
          <ac:picMkLst>
            <pc:docMk/>
            <pc:sldMk cId="492951436" sldId="308"/>
            <ac:picMk id="16386" creationId="{3226AAFA-6ADC-4BE0-80EF-A7E2073B146D}"/>
          </ac:picMkLst>
        </pc:picChg>
      </pc:sldChg>
      <pc:sldChg chg="modSp add">
        <pc:chgData name="George" userId="22d0b802-afc6-4b8f-ba57-7a855d96927f" providerId="ADAL" clId="{B3A70AA2-4023-4D48-AB19-2B78D9776EC6}" dt="2020-03-01T22:47:50.764" v="3265" actId="1076"/>
        <pc:sldMkLst>
          <pc:docMk/>
          <pc:sldMk cId="2125016690" sldId="309"/>
        </pc:sldMkLst>
        <pc:spChg chg="mod">
          <ac:chgData name="George" userId="22d0b802-afc6-4b8f-ba57-7a855d96927f" providerId="ADAL" clId="{B3A70AA2-4023-4D48-AB19-2B78D9776EC6}" dt="2020-03-01T22:47:32.329" v="3259" actId="2711"/>
          <ac:spMkLst>
            <pc:docMk/>
            <pc:sldMk cId="2125016690" sldId="309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7:50.764" v="3265" actId="1076"/>
          <ac:spMkLst>
            <pc:docMk/>
            <pc:sldMk cId="2125016690" sldId="309"/>
            <ac:spMk id="6" creationId="{C9611082-7090-4C0C-AC11-420AC42FDC9A}"/>
          </ac:spMkLst>
        </pc:spChg>
      </pc:sldChg>
      <pc:sldChg chg="delSp modSp add">
        <pc:chgData name="George" userId="22d0b802-afc6-4b8f-ba57-7a855d96927f" providerId="ADAL" clId="{B3A70AA2-4023-4D48-AB19-2B78D9776EC6}" dt="2020-03-01T22:48:42.269" v="3295" actId="478"/>
        <pc:sldMkLst>
          <pc:docMk/>
          <pc:sldMk cId="3261617761" sldId="310"/>
        </pc:sldMkLst>
        <pc:spChg chg="del">
          <ac:chgData name="George" userId="22d0b802-afc6-4b8f-ba57-7a855d96927f" providerId="ADAL" clId="{B3A70AA2-4023-4D48-AB19-2B78D9776EC6}" dt="2020-03-01T22:48:42.269" v="3295" actId="478"/>
          <ac:spMkLst>
            <pc:docMk/>
            <pc:sldMk cId="3261617761" sldId="310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8:39.553" v="3294" actId="20577"/>
          <ac:spMkLst>
            <pc:docMk/>
            <pc:sldMk cId="3261617761" sldId="310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F064B-41F2-4661-BDF0-BFD135E9A55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3DAC-CD90-4DD2-80B1-E135CFB4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6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Managerial</a:t>
            </a:r>
          </a:p>
          <a:p>
            <a:r>
              <a:rPr lang="en-US" dirty="0"/>
              <a:t>Audit</a:t>
            </a:r>
          </a:p>
          <a:p>
            <a:r>
              <a:rPr lang="en-US" dirty="0"/>
              <a:t>Tax</a:t>
            </a:r>
          </a:p>
          <a:p>
            <a:r>
              <a:rPr lang="en-US" dirty="0"/>
              <a:t>Something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28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7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20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19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26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2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55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2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51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you’d like to follow along with the presentation, all resources are available at this link.</a:t>
            </a:r>
          </a:p>
          <a:p>
            <a:endParaRPr lang="en-US" dirty="0"/>
          </a:p>
          <a:p>
            <a:r>
              <a:rPr lang="en-US" dirty="0"/>
              <a:t>I also wanted to give a shout-out to Alan Turing, born on this day in 1912.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4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you’d like to follow along with the presentation, all resources are available at this link.</a:t>
            </a:r>
          </a:p>
          <a:p>
            <a:endParaRPr lang="en-US" dirty="0"/>
          </a:p>
          <a:p>
            <a:r>
              <a:rPr lang="en-US" dirty="0"/>
              <a:t>I also wanted to give a shout-out to Alan Turing, born on this day in 1912.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68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you’d like to follow along with the presentation, all resources are available at this link.</a:t>
            </a:r>
          </a:p>
          <a:p>
            <a:endParaRPr lang="en-US" dirty="0"/>
          </a:p>
          <a:p>
            <a:r>
              <a:rPr lang="en-US" dirty="0"/>
              <a:t>I also wanted to give a shout-out to Alan Turing, born on this day in 1912.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00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11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you’d like to follow along with the presentation, all resources are available at this link.</a:t>
            </a:r>
          </a:p>
          <a:p>
            <a:endParaRPr lang="en-US" dirty="0"/>
          </a:p>
          <a:p>
            <a:r>
              <a:rPr lang="en-US" dirty="0"/>
              <a:t>I also wanted to give a shout-out to Alan Turing, born on this day in 1912.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44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88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90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1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eltpublishing.com/products/so-you-want-to-publish-a-book" TargetMode="External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ringfestanalytics.com/technical-book-coachin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ringfestanalytics.com/contact/" TargetMode="External"/><Relationship Id="rId5" Type="http://schemas.openxmlformats.org/officeDocument/2006/relationships/hyperlink" Target="https://www.linkedin.com/in/gjmount/" TargetMode="External"/><Relationship Id="rId4" Type="http://schemas.openxmlformats.org/officeDocument/2006/relationships/hyperlink" Target="mailto:george@stringfestanalytics.com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tringfestdata/reeling-dealing-technical-book/archive/refs/heads/main.zi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i="0" dirty="0">
                <a:solidFill>
                  <a:schemeClr val="bg1"/>
                </a:solidFill>
                <a:effectLst/>
                <a:latin typeface="u2400"/>
              </a:rPr>
              <a:t>✓</a:t>
            </a:r>
            <a:r>
              <a:rPr lang="en-US" sz="8800" b="1" dirty="0">
                <a:solidFill>
                  <a:schemeClr val="bg1"/>
                </a:solidFill>
                <a:latin typeface="Pragmatica" pitchFamily="2" charset="0"/>
              </a:rPr>
              <a:t> Microphone off?</a:t>
            </a:r>
            <a:endParaRPr lang="en-US" sz="8800" b="1" i="0" dirty="0">
              <a:solidFill>
                <a:schemeClr val="bg1"/>
              </a:solidFill>
              <a:effectLst/>
              <a:latin typeface="u2400"/>
            </a:endParaRPr>
          </a:p>
          <a:p>
            <a:r>
              <a:rPr lang="en-US" sz="8800" b="1" i="0" dirty="0">
                <a:solidFill>
                  <a:schemeClr val="bg1"/>
                </a:solidFill>
                <a:effectLst/>
                <a:latin typeface="u2400"/>
              </a:rPr>
              <a:t>✓</a:t>
            </a:r>
            <a:r>
              <a:rPr lang="en-US" sz="8800" b="1" dirty="0">
                <a:solidFill>
                  <a:schemeClr val="bg1"/>
                </a:solidFill>
                <a:latin typeface="Pragmatica" pitchFamily="2" charset="0"/>
              </a:rPr>
              <a:t> Camera off?</a:t>
            </a:r>
          </a:p>
          <a:p>
            <a:r>
              <a:rPr lang="en-US" sz="8800" b="1" i="0" dirty="0">
                <a:solidFill>
                  <a:schemeClr val="bg1"/>
                </a:solidFill>
                <a:effectLst/>
                <a:latin typeface="u2400"/>
              </a:rPr>
              <a:t>✓</a:t>
            </a:r>
            <a:r>
              <a:rPr lang="en-US" sz="8800" b="1" dirty="0">
                <a:solidFill>
                  <a:schemeClr val="bg1"/>
                </a:solidFill>
                <a:latin typeface="Pragmatica" pitchFamily="2" charset="0"/>
              </a:rPr>
              <a:t> Fun on? </a:t>
            </a:r>
          </a:p>
          <a:p>
            <a:endParaRPr lang="en-US" sz="8800" b="1" dirty="0">
              <a:solidFill>
                <a:schemeClr val="bg1"/>
              </a:solidFill>
              <a:latin typeface="Pragmatica" pitchFamily="2" charset="0"/>
            </a:endParaRPr>
          </a:p>
          <a:p>
            <a:endParaRPr lang="en-US" sz="8800" b="1" dirty="0">
              <a:solidFill>
                <a:schemeClr val="bg1"/>
              </a:solidFill>
              <a:latin typeface="Pragma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11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  <a:p>
            <a:endParaRPr lang="en-US" sz="20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16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The beginning</a:t>
            </a:r>
          </a:p>
        </p:txBody>
      </p:sp>
    </p:spTree>
    <p:extLst>
      <p:ext uri="{BB962C8B-B14F-4D97-AF65-F5344CB8AC3E}">
        <p14:creationId xmlns:p14="http://schemas.microsoft.com/office/powerpoint/2010/main" val="126361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The </a:t>
            </a: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acquisitions editor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decides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Most are actively looking!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Each publisher has its own aesthetic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find one that matches what you’re going for</a:t>
            </a:r>
          </a:p>
        </p:txBody>
      </p:sp>
      <p:pic>
        <p:nvPicPr>
          <p:cNvPr id="2050" name="Picture 2" descr="None Shall Pass - Blk.Knight | Meme Generator">
            <a:extLst>
              <a:ext uri="{FF2B5EF4-FFF2-40B4-BE49-F238E27FC236}">
                <a16:creationId xmlns:a16="http://schemas.microsoft.com/office/drawing/2014/main" id="{76017DB8-EC19-4F68-AE52-B89D7FACB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524" y="2054676"/>
            <a:ext cx="3105149" cy="37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040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Pitching to the editor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Have 2-4 solid topics ready to discuss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Full proposal not necessary yet… but be ready to fill it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After some back and forth, you may be asked to write proposal</a:t>
            </a:r>
          </a:p>
        </p:txBody>
      </p:sp>
    </p:spTree>
    <p:extLst>
      <p:ext uri="{BB962C8B-B14F-4D97-AF65-F5344CB8AC3E}">
        <p14:creationId xmlns:p14="http://schemas.microsoft.com/office/powerpoint/2010/main" val="2535206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How to pick a good topic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Don’t reinvent the Bible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Combining tools works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So does “A topic for B audience”</a:t>
            </a:r>
          </a:p>
        </p:txBody>
      </p:sp>
    </p:spTree>
    <p:extLst>
      <p:ext uri="{BB962C8B-B14F-4D97-AF65-F5344CB8AC3E}">
        <p14:creationId xmlns:p14="http://schemas.microsoft.com/office/powerpoint/2010/main" val="336351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How does the deal work?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An advance is very unlikely for first-time authors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Ask about how you’ll receive copies</a:t>
            </a:r>
          </a:p>
        </p:txBody>
      </p:sp>
    </p:spTree>
    <p:extLst>
      <p:ext uri="{BB962C8B-B14F-4D97-AF65-F5344CB8AC3E}">
        <p14:creationId xmlns:p14="http://schemas.microsoft.com/office/powerpoint/2010/main" val="319499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The middle</a:t>
            </a:r>
          </a:p>
        </p:txBody>
      </p:sp>
    </p:spTree>
    <p:extLst>
      <p:ext uri="{BB962C8B-B14F-4D97-AF65-F5344CB8AC3E}">
        <p14:creationId xmlns:p14="http://schemas.microsoft.com/office/powerpoint/2010/main" val="1988248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The development editor’s turn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Break bad habits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Monitor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Be transparent with them… be their friend</a:t>
            </a:r>
          </a:p>
        </p:txBody>
      </p:sp>
    </p:spTree>
    <p:extLst>
      <p:ext uri="{BB962C8B-B14F-4D97-AF65-F5344CB8AC3E}">
        <p14:creationId xmlns:p14="http://schemas.microsoft.com/office/powerpoint/2010/main" val="3099737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Here’s the rub…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Write</a:t>
            </a:r>
          </a:p>
        </p:txBody>
      </p:sp>
      <p:pic>
        <p:nvPicPr>
          <p:cNvPr id="5122" name="Picture 2" descr="✓ Just keep writing. Just keep writing. meme | UniversityStudent.org">
            <a:extLst>
              <a:ext uri="{FF2B5EF4-FFF2-40B4-BE49-F238E27FC236}">
                <a16:creationId xmlns:a16="http://schemas.microsoft.com/office/drawing/2014/main" id="{B20A1488-4E37-4DBF-9D97-4950F1CA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869" y="1864156"/>
            <a:ext cx="3818596" cy="40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50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Your writing squad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Development editor: non-technical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Technical reviewers: which peers owe you a favor?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Less-technical reviewers: who </a:t>
            </a: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else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owes you a favor?</a:t>
            </a:r>
          </a:p>
        </p:txBody>
      </p:sp>
      <p:pic>
        <p:nvPicPr>
          <p:cNvPr id="1026" name="Picture 2" descr="Mötley Crüe">
            <a:extLst>
              <a:ext uri="{FF2B5EF4-FFF2-40B4-BE49-F238E27FC236}">
                <a16:creationId xmlns:a16="http://schemas.microsoft.com/office/drawing/2014/main" id="{155C9F28-E605-45D0-AD06-EFB0A010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147" y="3768132"/>
            <a:ext cx="3987933" cy="264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36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solidFill>
                  <a:srgbClr val="707070"/>
                </a:solidFill>
                <a:latin typeface="Pragmatica" panose="020B0403040502020204" pitchFamily="34" charset="0"/>
              </a:rPr>
              <a:t>Advancing into Analytics: From Excel to R and Python</a:t>
            </a:r>
            <a:endParaRPr lang="en-US" sz="28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026" name="Picture 2" descr="Advancing into Analytics: Financial Modelling in Excel Meetup (Australia)">
            <a:extLst>
              <a:ext uri="{FF2B5EF4-FFF2-40B4-BE49-F238E27FC236}">
                <a16:creationId xmlns:a16="http://schemas.microsoft.com/office/drawing/2014/main" id="{E006D519-3024-41CE-A8A2-285C8BE2F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ird standing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9A517F7C-3BB5-464B-9C61-EBE63C21A8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5" name="Picture 4" descr="A picture containing text, bird, oscine&#10;&#10;Description automatically generated">
            <a:extLst>
              <a:ext uri="{FF2B5EF4-FFF2-40B4-BE49-F238E27FC236}">
                <a16:creationId xmlns:a16="http://schemas.microsoft.com/office/drawing/2014/main" id="{12E20488-3400-4EE3-8742-F108FA4CB5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93144FC-A7C9-406E-B787-36DF3A6436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D3682EC-C8D4-4C6A-8040-D168D89994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83313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6909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Onto production…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Copy editing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Proofreading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This will take some weeks… good time for you to prepare for launch 🚀</a:t>
            </a:r>
          </a:p>
        </p:txBody>
      </p:sp>
    </p:spTree>
    <p:extLst>
      <p:ext uri="{BB962C8B-B14F-4D97-AF65-F5344CB8AC3E}">
        <p14:creationId xmlns:p14="http://schemas.microsoft.com/office/powerpoint/2010/main" val="2729438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Getting ready to launch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Create a campaign if you wish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Another great time to call in favors</a:t>
            </a:r>
          </a:p>
        </p:txBody>
      </p:sp>
    </p:spTree>
    <p:extLst>
      <p:ext uri="{BB962C8B-B14F-4D97-AF65-F5344CB8AC3E}">
        <p14:creationId xmlns:p14="http://schemas.microsoft.com/office/powerpoint/2010/main" val="2383926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You’re published… now what?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How can you turn the book into a product?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What does the data tell you about next steps? </a:t>
            </a:r>
          </a:p>
        </p:txBody>
      </p:sp>
    </p:spTree>
    <p:extLst>
      <p:ext uri="{BB962C8B-B14F-4D97-AF65-F5344CB8AC3E}">
        <p14:creationId xmlns:p14="http://schemas.microsoft.com/office/powerpoint/2010/main" val="285408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68397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Conclusion/Next steps</a:t>
            </a:r>
          </a:p>
        </p:txBody>
      </p:sp>
    </p:spTree>
    <p:extLst>
      <p:ext uri="{BB962C8B-B14F-4D97-AF65-F5344CB8AC3E}">
        <p14:creationId xmlns:p14="http://schemas.microsoft.com/office/powerpoint/2010/main" val="1922980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Reeling and dealing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It is uniquely rewarding…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… but consider the opportunity cost </a:t>
            </a:r>
          </a:p>
        </p:txBody>
      </p:sp>
    </p:spTree>
    <p:extLst>
      <p:ext uri="{BB962C8B-B14F-4D97-AF65-F5344CB8AC3E}">
        <p14:creationId xmlns:p14="http://schemas.microsoft.com/office/powerpoint/2010/main" val="3453941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Resources</a:t>
            </a:r>
          </a:p>
        </p:txBody>
      </p:sp>
      <p:pic>
        <p:nvPicPr>
          <p:cNvPr id="8194" name="Picture 2" descr="So You Want To Publish A Book? (pre-order) - Belt Publishing">
            <a:extLst>
              <a:ext uri="{FF2B5EF4-FFF2-40B4-BE49-F238E27FC236}">
                <a16:creationId xmlns:a16="http://schemas.microsoft.com/office/drawing/2014/main" id="{C98A045B-9270-4759-BC80-126C684F3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ABF069-A2C4-4825-B3DA-7D7DFA88E6FF}"/>
              </a:ext>
            </a:extLst>
          </p:cNvPr>
          <p:cNvSpPr txBox="1"/>
          <p:nvPr/>
        </p:nvSpPr>
        <p:spPr>
          <a:xfrm>
            <a:off x="462987" y="1365813"/>
            <a:ext cx="67747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5"/>
              </a:rPr>
              <a:t>https://beltpublishing.com/products/so-you-want-to-publish-a-book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baseline="-25000" dirty="0">
                <a:solidFill>
                  <a:srgbClr val="707070"/>
                </a:solidFill>
                <a:latin typeface="Pragmatica" panose="020B0403040502020204" pitchFamily="34" charset="0"/>
              </a:rPr>
              <a:t>FREE getting started worksheet – check your downloads!</a:t>
            </a:r>
          </a:p>
        </p:txBody>
      </p:sp>
    </p:spTree>
    <p:extLst>
      <p:ext uri="{BB962C8B-B14F-4D97-AF65-F5344CB8AC3E}">
        <p14:creationId xmlns:p14="http://schemas.microsoft.com/office/powerpoint/2010/main" val="957115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Technical book coaching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BF069-A2C4-4825-B3DA-7D7DFA88E6FF}"/>
              </a:ext>
            </a:extLst>
          </p:cNvPr>
          <p:cNvSpPr txBox="1"/>
          <p:nvPr/>
        </p:nvSpPr>
        <p:spPr>
          <a:xfrm>
            <a:off x="462987" y="1365813"/>
            <a:ext cx="67747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Eight 60-minute coaching and consulting calls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Manuscript review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Two fifteen-minute inspiration calls</a:t>
            </a:r>
            <a:endParaRPr lang="en-US" sz="2800" dirty="0">
              <a:solidFill>
                <a:srgbClr val="222222"/>
              </a:solidFill>
              <a:latin typeface="PT Sans" panose="020B0503020203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Worksheets, templates and related resources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22222"/>
              </a:solidFill>
              <a:latin typeface="PT Sans" panose="020B0503020203020204" pitchFamily="34" charset="0"/>
            </a:endParaRPr>
          </a:p>
          <a:p>
            <a:pPr algn="l"/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Learn more and get started: </a:t>
            </a: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  <a:hlinkClick r:id="rId4"/>
              </a:rPr>
              <a:t>https://stringfestanalytics.com/technical-book-coaching/</a:t>
            </a: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4061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In the chat…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What excites you about doing a technical book? What scares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What field or topics are you considering?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Any questions? Lines are open throughout…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52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  <a:p>
            <a:endParaRPr lang="en-US" sz="20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58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7070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george@stringfestanalytics.com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5"/>
              </a:rPr>
              <a:t>linkedin.com/in/gjmount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6"/>
              </a:rPr>
              <a:t>stringfestanalytics.com/contact  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20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5303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6110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Should you write a technical book?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What will it take?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How do you get started?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026" name="Picture 2" descr="Advancing into Analytics Cover Image">
            <a:extLst>
              <a:ext uri="{FF2B5EF4-FFF2-40B4-BE49-F238E27FC236}">
                <a16:creationId xmlns:a16="http://schemas.microsoft.com/office/drawing/2014/main" id="{64A31C0D-D765-4C97-B864-4C81ABF2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485" y="1490666"/>
            <a:ext cx="3540526" cy="462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16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Assumptions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83873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You’re planning to work with a publisher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You have some experience creating technical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You don’t plan </a:t>
            </a:r>
            <a:r>
              <a:rPr lang="en-US" sz="2800">
                <a:solidFill>
                  <a:srgbClr val="707070"/>
                </a:solidFill>
                <a:latin typeface="Pragmatica" panose="020B0403040502020204" pitchFamily="34" charset="0"/>
              </a:rPr>
              <a:t>to become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rich from book royalties</a:t>
            </a:r>
          </a:p>
        </p:txBody>
      </p:sp>
    </p:spTree>
    <p:extLst>
      <p:ext uri="{BB962C8B-B14F-4D97-AF65-F5344CB8AC3E}">
        <p14:creationId xmlns:p14="http://schemas.microsoft.com/office/powerpoint/2010/main" val="10670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Follow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83873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Download resources: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https://github.com/stringfestdata/reeling-dealing-technical-book/archive/refs/heads/main.zip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  <a:endParaRPr lang="en-US" sz="2800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62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The context</a:t>
            </a:r>
          </a:p>
        </p:txBody>
      </p:sp>
    </p:spTree>
    <p:extLst>
      <p:ext uri="{BB962C8B-B14F-4D97-AF65-F5344CB8AC3E}">
        <p14:creationId xmlns:p14="http://schemas.microsoft.com/office/powerpoint/2010/main" val="420899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Why you shouldn’t do 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83873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To make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To impress outsiders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This could even mean customers</a:t>
            </a:r>
          </a:p>
        </p:txBody>
      </p:sp>
      <p:pic>
        <p:nvPicPr>
          <p:cNvPr id="4" name="Picture 3" descr="A person and person kissing&#10;&#10;Description automatically generated with medium confidence">
            <a:extLst>
              <a:ext uri="{FF2B5EF4-FFF2-40B4-BE49-F238E27FC236}">
                <a16:creationId xmlns:a16="http://schemas.microsoft.com/office/drawing/2014/main" id="{1B05A86A-60E6-4805-B0BD-4E5C294D9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382" y="3285112"/>
            <a:ext cx="6058791" cy="318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4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Why you should do 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8387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Because you’ve always wanted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To impress insiders</a:t>
            </a:r>
          </a:p>
        </p:txBody>
      </p:sp>
    </p:spTree>
    <p:extLst>
      <p:ext uri="{BB962C8B-B14F-4D97-AF65-F5344CB8AC3E}">
        <p14:creationId xmlns:p14="http://schemas.microsoft.com/office/powerpoint/2010/main" val="138902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653</Words>
  <Application>Microsoft Office PowerPoint</Application>
  <PresentationFormat>Widescreen</PresentationFormat>
  <Paragraphs>128</Paragraphs>
  <Slides>32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Aliens &amp; cows</vt:lpstr>
      <vt:lpstr>Arial</vt:lpstr>
      <vt:lpstr>Calibri</vt:lpstr>
      <vt:lpstr>Calibri Light</vt:lpstr>
      <vt:lpstr>Pragmatica</vt:lpstr>
      <vt:lpstr>PT Sans</vt:lpstr>
      <vt:lpstr>u2400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 Mount</cp:lastModifiedBy>
  <cp:revision>113</cp:revision>
  <dcterms:created xsi:type="dcterms:W3CDTF">2019-10-19T21:47:18Z</dcterms:created>
  <dcterms:modified xsi:type="dcterms:W3CDTF">2023-09-18T13:27:57Z</dcterms:modified>
</cp:coreProperties>
</file>