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35" r:id="rId3"/>
    <p:sldId id="393" r:id="rId4"/>
    <p:sldId id="438" r:id="rId5"/>
    <p:sldId id="392" r:id="rId6"/>
    <p:sldId id="439" r:id="rId7"/>
    <p:sldId id="440" r:id="rId8"/>
    <p:sldId id="441" r:id="rId9"/>
    <p:sldId id="446" r:id="rId10"/>
    <p:sldId id="442" r:id="rId11"/>
    <p:sldId id="443" r:id="rId12"/>
    <p:sldId id="444" r:id="rId13"/>
    <p:sldId id="445" r:id="rId14"/>
    <p:sldId id="447" r:id="rId15"/>
    <p:sldId id="448" r:id="rId16"/>
    <p:sldId id="449" r:id="rId17"/>
    <p:sldId id="450" r:id="rId18"/>
    <p:sldId id="451" r:id="rId19"/>
    <p:sldId id="436" r:id="rId20"/>
    <p:sldId id="452" r:id="rId21"/>
    <p:sldId id="453" r:id="rId22"/>
    <p:sldId id="454" r:id="rId23"/>
    <p:sldId id="455" r:id="rId24"/>
    <p:sldId id="456" r:id="rId25"/>
    <p:sldId id="431" r:id="rId26"/>
    <p:sldId id="457" r:id="rId27"/>
    <p:sldId id="458" r:id="rId28"/>
    <p:sldId id="460" r:id="rId29"/>
    <p:sldId id="461" r:id="rId30"/>
    <p:sldId id="434" r:id="rId31"/>
    <p:sldId id="432" r:id="rId32"/>
    <p:sldId id="4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86" autoAdjust="0"/>
  </p:normalViewPr>
  <p:slideViewPr>
    <p:cSldViewPr snapToGrid="0">
      <p:cViewPr varScale="1">
        <p:scale>
          <a:sx n="95" d="100"/>
          <a:sy n="95" d="100"/>
        </p:scale>
        <p:origin x="108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echnical-book-coachin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eorge@stringfestanalytics.com" TargetMode="External"/><Relationship Id="rId4" Type="http://schemas.openxmlformats.org/officeDocument/2006/relationships/hyperlink" Target="https://stringfestanalytics.com/technical-book-coach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wiy.co/GVv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front of a bookshelf&#10;&#10;Description automatically generated">
            <a:extLst>
              <a:ext uri="{FF2B5EF4-FFF2-40B4-BE49-F238E27FC236}">
                <a16:creationId xmlns:a16="http://schemas.microsoft.com/office/drawing/2014/main" id="{1DE4ADB2-194F-A70B-617E-3B0F2072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In the chat…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Aliens &amp; cows" panose="00000500000000000000" pitchFamily="2" charset="0"/>
              </a:rPr>
              <a:t>Writing technical books 101</a:t>
            </a:r>
            <a:endParaRPr lang="en-US" sz="6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baseline="-25000" dirty="0">
                <a:solidFill>
                  <a:srgbClr val="707070"/>
                </a:solidFill>
                <a:latin typeface="Pragmatica" panose="020B0403040502020204" pitchFamily="34" charset="0"/>
              </a:rPr>
              <a:t>FREE getting started worksheet – check your downloads!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Eight 60-minute coaching and consulting calls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Manuscript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Two fifteen-minute inspiration calls</a:t>
            </a: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Worksheets, templates and related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061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  <a:p>
            <a:pPr algn="l"/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Free half-hour discovery call for first three to email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5"/>
              </a:rPr>
              <a:t>George@stringfestanalytics.com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69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do you get started?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don’t plan </a:t>
            </a:r>
            <a:r>
              <a:rPr lang="en-US" sz="2800">
                <a:solidFill>
                  <a:srgbClr val="707070"/>
                </a:solidFill>
                <a:latin typeface="Pragmatica" panose="020B0403040502020204" pitchFamily="34" charset="0"/>
              </a:rPr>
              <a:t>to become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https://swiy.co/GVvH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652</Words>
  <Application>Microsoft Office PowerPoint</Application>
  <PresentationFormat>Widescreen</PresentationFormat>
  <Paragraphs>129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Aliens &amp; cows</vt:lpstr>
      <vt:lpstr>Arial</vt:lpstr>
      <vt:lpstr>Calibri</vt:lpstr>
      <vt:lpstr>Calibri Light</vt:lpstr>
      <vt:lpstr>Pragmatica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116</cp:revision>
  <dcterms:created xsi:type="dcterms:W3CDTF">2019-10-19T21:47:18Z</dcterms:created>
  <dcterms:modified xsi:type="dcterms:W3CDTF">2023-09-19T13:51:56Z</dcterms:modified>
</cp:coreProperties>
</file>