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Inter"/>
      <p:regular r:id="rId13"/>
      <p:bold r:id="rId14"/>
    </p:embeddedFont>
    <p:embeddedFont>
      <p:font typeface="Inter Medium"/>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28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282"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Inter-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InterMedium-regular.fntdata"/><Relationship Id="rId14" Type="http://schemas.openxmlformats.org/officeDocument/2006/relationships/font" Target="fonts/Inter-bold.fntdata"/><Relationship Id="rId16" Type="http://schemas.openxmlformats.org/officeDocument/2006/relationships/font" Target="fonts/InterMedium-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c9bb99a82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c9bb99a82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How many of you are using Power Query or Power BI? What about VBA? You may see some parallels here…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I get a </a:t>
            </a:r>
            <a:r>
              <a:rPr i="1" lang="en"/>
              <a:t>lot </a:t>
            </a:r>
            <a:r>
              <a:rPr lang="en"/>
              <a:t>of questions from Excel users about why they should learn Python when Power Query is on the scene.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Excel is good at a lot of things, otherwise it wouldn’t be so predominant in the business world. Depending on the tasks you need to do, Excel may be just fine. However, if you try to </a:t>
            </a:r>
            <a:r>
              <a:rPr lang="en"/>
              <a:t>deviate</a:t>
            </a:r>
            <a:r>
              <a:rPr lang="en"/>
              <a:t> from </a:t>
            </a:r>
            <a:r>
              <a:rPr lang="en"/>
              <a:t>that</a:t>
            </a:r>
            <a:r>
              <a:rPr lang="en"/>
              <a:t> </a:t>
            </a:r>
            <a:r>
              <a:rPr lang="en"/>
              <a:t>menu at all, things can get complicated.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examples follow on the next page…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have the link to the sources on each slide if you want to check them out later.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c9bb99a82_0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c9bb99a82_0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Plotting and visualization is a particularly clunky thing in Excel, again particularly if you want to scale it up and operate on </a:t>
            </a:r>
            <a:r>
              <a:rPr lang="en"/>
              <a:t>multiple</a:t>
            </a:r>
            <a:r>
              <a:rPr lang="en"/>
              <a:t> things at once. So if you wanted to make multiple scatterplots at once, you’d have to try to use VBA, and again you have to do your work in one place and see your plots in another.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Python, we are using a Jupyter notebook and we just have to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c9bb99a82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c9bb99a82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transactions from a restaurant, we want to number these transactions so that we can say “the third transaction from Monday” or the “fifth transaction from Friday,” this is called an index number.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Any time you need to perform some unusual operation one group at a time, things can get hairy in Excel. Let’s say you want to create an index column by each group, this is what you would need to do with Power Query. It doesn’t even fit on the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contrast, here’s Python.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c9bb99a82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c9bb99a82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if you’re doing any kind of financial analysis, you may need to create a lead or lagging variable </a:t>
            </a:r>
            <a:r>
              <a:rPr lang="en"/>
              <a:t>which basically means shifting a variable in time up or down a few records from when it was recorded. </a:t>
            </a:r>
            <a:endParaRPr/>
          </a:p>
          <a:p>
            <a:pPr indent="0" lvl="0" marL="0" rtl="0" algn="l">
              <a:spcBef>
                <a:spcPts val="0"/>
              </a:spcBef>
              <a:spcAft>
                <a:spcPts val="0"/>
              </a:spcAft>
              <a:buNone/>
            </a:pPr>
            <a:r>
              <a:rPr lang="en"/>
              <a:t>This is really not an unusual task but look how much harder it is in Power Query vs Python.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c9bb99a82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c9bb99a82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especially if you are getting into more advanced </a:t>
            </a:r>
            <a:r>
              <a:rPr lang="en"/>
              <a:t>analytics</a:t>
            </a:r>
            <a:r>
              <a:rPr lang="en"/>
              <a:t>, you need to know if your dataset is missing values, how many, etc .There are some nifty menus in Power Query to help you with this, but you really don’t have much control over how it’s displayed and what you can do with it. Ideally everything you do should be saved in memory to your computer as an object, then you can do any kind of operation you want to on that object.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c9bb99a82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c9bb99a82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another very common data science-type task, you may </a:t>
            </a:r>
            <a:r>
              <a:rPr lang="en"/>
              <a:t>have a very big dataset and you want to spot check. Or to extend to this, you may want to split your dataset into a training and test group. This takes working with random numbers and saving data to memory, etc and these sorts of tasks are quite difficult to do in Excel.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c9bb99a82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c9bb99a82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hope you’re seeing there are places where Python makes things way easier than Excel. However at the same time there is a real learning curve </a:t>
            </a:r>
            <a:r>
              <a:rPr lang="en"/>
              <a:t>with</a:t>
            </a:r>
            <a:r>
              <a:rPr lang="en"/>
              <a:t> paying Python. It’s an investment in your knowledge and generally something that will pay off, but it may look especially frustrating at first, you may be tempted to go back doing things manually because that seems faster at first. </a:t>
            </a:r>
            <a:br>
              <a:rPr lang="en"/>
            </a:br>
            <a:br>
              <a:rPr lang="en"/>
            </a:br>
            <a:r>
              <a:rPr lang="en"/>
              <a:t>But keep with it because ultimately you will win with using Python which will let you automate anything, however I will say it is tempting to try to automate </a:t>
            </a:r>
            <a:r>
              <a:rPr i="1" lang="en"/>
              <a:t>everything </a:t>
            </a:r>
            <a:r>
              <a:rPr lang="en"/>
              <a:t>when </a:t>
            </a:r>
            <a:r>
              <a:rPr lang="en"/>
              <a:t>doing it manually may be really more effective, this is just an occupational hazard!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10" name="Shape 10"/>
        <p:cNvGrpSpPr/>
        <p:nvPr/>
      </p:nvGrpSpPr>
      <p:grpSpPr>
        <a:xfrm>
          <a:off x="0" y="0"/>
          <a:ext cx="0" cy="0"/>
          <a:chOff x="0" y="0"/>
          <a:chExt cx="0" cy="0"/>
        </a:xfrm>
      </p:grpSpPr>
      <p:sp>
        <p:nvSpPr>
          <p:cNvPr id="11" name="Google Shape;11;p2"/>
          <p:cNvSpPr txBox="1"/>
          <p:nvPr>
            <p:ph type="ctrTitle"/>
          </p:nvPr>
        </p:nvSpPr>
        <p:spPr>
          <a:xfrm>
            <a:off x="514350" y="602325"/>
            <a:ext cx="5913600" cy="2052600"/>
          </a:xfrm>
          <a:prstGeom prst="rect">
            <a:avLst/>
          </a:prstGeom>
        </p:spPr>
        <p:txBody>
          <a:bodyPr anchorCtr="0" anchor="b" bIns="0" lIns="0" spcFirstLastPara="1" rIns="0" wrap="square" tIns="0">
            <a:noAutofit/>
          </a:bodyPr>
          <a:lstStyle>
            <a:lvl1pPr lvl="0">
              <a:lnSpc>
                <a:spcPct val="100000"/>
              </a:lnSpc>
              <a:spcBef>
                <a:spcPts val="0"/>
              </a:spcBef>
              <a:spcAft>
                <a:spcPts val="0"/>
              </a:spcAft>
              <a:buSzPts val="4600"/>
              <a:buNone/>
              <a:defRPr b="1" sz="4600"/>
            </a:lvl1pPr>
            <a:lvl2pPr lvl="1">
              <a:lnSpc>
                <a:spcPct val="100000"/>
              </a:lnSpc>
              <a:spcBef>
                <a:spcPts val="0"/>
              </a:spcBef>
              <a:spcAft>
                <a:spcPts val="0"/>
              </a:spcAft>
              <a:buSzPts val="3400"/>
              <a:buNone/>
              <a:defRPr sz="3400"/>
            </a:lvl2pPr>
            <a:lvl3pPr lvl="2">
              <a:lnSpc>
                <a:spcPct val="100000"/>
              </a:lnSpc>
              <a:spcBef>
                <a:spcPts val="0"/>
              </a:spcBef>
              <a:spcAft>
                <a:spcPts val="0"/>
              </a:spcAft>
              <a:buSzPts val="3400"/>
              <a:buNone/>
              <a:defRPr sz="3400"/>
            </a:lvl3pPr>
            <a:lvl4pPr lvl="3">
              <a:lnSpc>
                <a:spcPct val="100000"/>
              </a:lnSpc>
              <a:spcBef>
                <a:spcPts val="0"/>
              </a:spcBef>
              <a:spcAft>
                <a:spcPts val="0"/>
              </a:spcAft>
              <a:buSzPts val="3400"/>
              <a:buNone/>
              <a:defRPr sz="3400"/>
            </a:lvl4pPr>
            <a:lvl5pPr lvl="4">
              <a:lnSpc>
                <a:spcPct val="100000"/>
              </a:lnSpc>
              <a:spcBef>
                <a:spcPts val="0"/>
              </a:spcBef>
              <a:spcAft>
                <a:spcPts val="0"/>
              </a:spcAft>
              <a:buSzPts val="3400"/>
              <a:buNone/>
              <a:defRPr sz="3400"/>
            </a:lvl5pPr>
            <a:lvl6pPr lvl="5">
              <a:lnSpc>
                <a:spcPct val="100000"/>
              </a:lnSpc>
              <a:spcBef>
                <a:spcPts val="0"/>
              </a:spcBef>
              <a:spcAft>
                <a:spcPts val="0"/>
              </a:spcAft>
              <a:buSzPts val="3400"/>
              <a:buNone/>
              <a:defRPr sz="3400"/>
            </a:lvl6pPr>
            <a:lvl7pPr lvl="6">
              <a:lnSpc>
                <a:spcPct val="100000"/>
              </a:lnSpc>
              <a:spcBef>
                <a:spcPts val="0"/>
              </a:spcBef>
              <a:spcAft>
                <a:spcPts val="0"/>
              </a:spcAft>
              <a:buSzPts val="3400"/>
              <a:buNone/>
              <a:defRPr sz="3400"/>
            </a:lvl7pPr>
            <a:lvl8pPr lvl="7">
              <a:lnSpc>
                <a:spcPct val="100000"/>
              </a:lnSpc>
              <a:spcBef>
                <a:spcPts val="0"/>
              </a:spcBef>
              <a:spcAft>
                <a:spcPts val="0"/>
              </a:spcAft>
              <a:buSzPts val="3400"/>
              <a:buNone/>
              <a:defRPr sz="3400"/>
            </a:lvl8pPr>
            <a:lvl9pPr lvl="8">
              <a:lnSpc>
                <a:spcPct val="100000"/>
              </a:lnSpc>
              <a:spcBef>
                <a:spcPts val="0"/>
              </a:spcBef>
              <a:spcAft>
                <a:spcPts val="0"/>
              </a:spcAft>
              <a:buSzPts val="3400"/>
              <a:buNone/>
              <a:defRPr sz="3400"/>
            </a:lvl9pPr>
          </a:lstStyle>
          <a:p/>
        </p:txBody>
      </p:sp>
      <p:sp>
        <p:nvSpPr>
          <p:cNvPr id="12" name="Google Shape;12;p2"/>
          <p:cNvSpPr txBox="1"/>
          <p:nvPr>
            <p:ph idx="1" type="subTitle"/>
          </p:nvPr>
        </p:nvSpPr>
        <p:spPr>
          <a:xfrm>
            <a:off x="514350" y="2849225"/>
            <a:ext cx="5913600" cy="792600"/>
          </a:xfrm>
          <a:prstGeom prst="rect">
            <a:avLst/>
          </a:prstGeom>
        </p:spPr>
        <p:txBody>
          <a:bodyPr anchorCtr="0" anchor="t" bIns="0" lIns="0" spcFirstLastPara="1" rIns="0" wrap="square" tIns="0">
            <a:noAutofit/>
          </a:bodyPr>
          <a:lstStyle>
            <a:lvl1pPr lvl="0">
              <a:lnSpc>
                <a:spcPct val="115000"/>
              </a:lnSpc>
              <a:spcBef>
                <a:spcPts val="0"/>
              </a:spcBef>
              <a:spcAft>
                <a:spcPts val="0"/>
              </a:spcAft>
              <a:buSzPts val="1400"/>
              <a:buFont typeface="Inter Medium"/>
              <a:buNone/>
              <a:defRPr sz="1400">
                <a:latin typeface="Inter Medium"/>
                <a:ea typeface="Inter Medium"/>
                <a:cs typeface="Inter Medium"/>
                <a:sym typeface="Inter Medium"/>
              </a:defRPr>
            </a:lvl1pPr>
            <a:lvl2pPr lvl="1">
              <a:lnSpc>
                <a:spcPct val="100000"/>
              </a:lnSpc>
              <a:spcBef>
                <a:spcPts val="0"/>
              </a:spcBef>
              <a:spcAft>
                <a:spcPts val="0"/>
              </a:spcAft>
              <a:buSzPts val="1500"/>
              <a:buNone/>
              <a:defRPr sz="1500"/>
            </a:lvl2pPr>
            <a:lvl3pPr lvl="2">
              <a:lnSpc>
                <a:spcPct val="100000"/>
              </a:lnSpc>
              <a:spcBef>
                <a:spcPts val="0"/>
              </a:spcBef>
              <a:spcAft>
                <a:spcPts val="0"/>
              </a:spcAft>
              <a:buSzPts val="1500"/>
              <a:buNone/>
              <a:defRPr sz="1500"/>
            </a:lvl3pPr>
            <a:lvl4pPr lvl="3">
              <a:lnSpc>
                <a:spcPct val="100000"/>
              </a:lnSpc>
              <a:spcBef>
                <a:spcPts val="0"/>
              </a:spcBef>
              <a:spcAft>
                <a:spcPts val="0"/>
              </a:spcAft>
              <a:buSzPts val="1500"/>
              <a:buNone/>
              <a:defRPr sz="1500"/>
            </a:lvl4pPr>
            <a:lvl5pPr lvl="4">
              <a:lnSpc>
                <a:spcPct val="100000"/>
              </a:lnSpc>
              <a:spcBef>
                <a:spcPts val="0"/>
              </a:spcBef>
              <a:spcAft>
                <a:spcPts val="0"/>
              </a:spcAft>
              <a:buSzPts val="1500"/>
              <a:buNone/>
              <a:defRPr sz="1500"/>
            </a:lvl5pPr>
            <a:lvl6pPr lvl="5">
              <a:lnSpc>
                <a:spcPct val="100000"/>
              </a:lnSpc>
              <a:spcBef>
                <a:spcPts val="0"/>
              </a:spcBef>
              <a:spcAft>
                <a:spcPts val="0"/>
              </a:spcAft>
              <a:buSzPts val="1500"/>
              <a:buNone/>
              <a:defRPr sz="1500"/>
            </a:lvl6pPr>
            <a:lvl7pPr lvl="6">
              <a:lnSpc>
                <a:spcPct val="100000"/>
              </a:lnSpc>
              <a:spcBef>
                <a:spcPts val="0"/>
              </a:spcBef>
              <a:spcAft>
                <a:spcPts val="0"/>
              </a:spcAft>
              <a:buSzPts val="1500"/>
              <a:buNone/>
              <a:defRPr sz="1500"/>
            </a:lvl7pPr>
            <a:lvl8pPr lvl="7">
              <a:lnSpc>
                <a:spcPct val="100000"/>
              </a:lnSpc>
              <a:spcBef>
                <a:spcPts val="0"/>
              </a:spcBef>
              <a:spcAft>
                <a:spcPts val="0"/>
              </a:spcAft>
              <a:buSzPts val="1500"/>
              <a:buNone/>
              <a:defRPr sz="1500"/>
            </a:lvl8pPr>
            <a:lvl9pPr lvl="8">
              <a:lnSpc>
                <a:spcPct val="100000"/>
              </a:lnSpc>
              <a:spcBef>
                <a:spcPts val="0"/>
              </a:spcBef>
              <a:spcAft>
                <a:spcPts val="0"/>
              </a:spcAft>
              <a:buSzPts val="1500"/>
              <a:buNone/>
              <a:defRPr sz="15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11"/>
          <p:cNvSpPr txBox="1"/>
          <p:nvPr>
            <p:ph type="title"/>
          </p:nvPr>
        </p:nvSpPr>
        <p:spPr>
          <a:xfrm>
            <a:off x="548650" y="251450"/>
            <a:ext cx="8058300" cy="4606200"/>
          </a:xfrm>
          <a:prstGeom prst="rect">
            <a:avLst/>
          </a:prstGeom>
        </p:spPr>
        <p:txBody>
          <a:bodyPr anchorCtr="0" anchor="ctr" bIns="0" lIns="0" spcFirstLastPara="1" rIns="0" wrap="square" tIns="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44" name="Google Shape;44;p11"/>
          <p:cNvSpPr txBox="1"/>
          <p:nvPr>
            <p:ph idx="12" type="sldNum"/>
          </p:nvPr>
        </p:nvSpPr>
        <p:spPr>
          <a:xfrm>
            <a:off x="532200" y="4652000"/>
            <a:ext cx="313500" cy="224100"/>
          </a:xfrm>
          <a:prstGeom prst="rect">
            <a:avLst/>
          </a:prstGeom>
        </p:spPr>
        <p:txBody>
          <a:bodyPr anchorCtr="0" anchor="b" bIns="0" lIns="0" spcFirstLastPara="1" rIns="0" wrap="square" tIns="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12"/>
          <p:cNvSpPr txBox="1"/>
          <p:nvPr>
            <p:ph type="title"/>
          </p:nvPr>
        </p:nvSpPr>
        <p:spPr>
          <a:xfrm>
            <a:off x="528375" y="1202700"/>
            <a:ext cx="3929400" cy="1482300"/>
          </a:xfrm>
          <a:prstGeom prst="rect">
            <a:avLst/>
          </a:prstGeom>
        </p:spPr>
        <p:txBody>
          <a:bodyPr anchorCtr="0" anchor="b" bIns="0" lIns="0" spcFirstLastPara="1" rIns="0" wrap="square" tIns="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7" name="Google Shape;47;p12"/>
          <p:cNvSpPr txBox="1"/>
          <p:nvPr>
            <p:ph idx="1" type="subTitle"/>
          </p:nvPr>
        </p:nvSpPr>
        <p:spPr>
          <a:xfrm>
            <a:off x="528375" y="2848800"/>
            <a:ext cx="3931800" cy="1235100"/>
          </a:xfrm>
          <a:prstGeom prst="rect">
            <a:avLst/>
          </a:prstGeom>
        </p:spPr>
        <p:txBody>
          <a:bodyPr anchorCtr="0" anchor="t" bIns="0" lIns="0" spcFirstLastPara="1" rIns="0" wrap="square" tIns="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48" name="Google Shape;48;p12"/>
          <p:cNvSpPr txBox="1"/>
          <p:nvPr>
            <p:ph idx="12" type="sldNum"/>
          </p:nvPr>
        </p:nvSpPr>
        <p:spPr>
          <a:xfrm>
            <a:off x="532200" y="4652000"/>
            <a:ext cx="313500" cy="224100"/>
          </a:xfrm>
          <a:prstGeom prst="rect">
            <a:avLst/>
          </a:prstGeom>
        </p:spPr>
        <p:txBody>
          <a:bodyPr anchorCtr="0" anchor="b" bIns="0" lIns="0" spcFirstLastPara="1" rIns="0" wrap="square" tIns="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49" name="Shape 49"/>
        <p:cNvGrpSpPr/>
        <p:nvPr/>
      </p:nvGrpSpPr>
      <p:grpSpPr>
        <a:xfrm>
          <a:off x="0" y="0"/>
          <a:ext cx="0" cy="0"/>
          <a:chOff x="0" y="0"/>
          <a:chExt cx="0" cy="0"/>
        </a:xfrm>
      </p:grpSpPr>
      <p:sp>
        <p:nvSpPr>
          <p:cNvPr id="50" name="Google Shape;50;p13"/>
          <p:cNvSpPr txBox="1"/>
          <p:nvPr>
            <p:ph type="title"/>
          </p:nvPr>
        </p:nvSpPr>
        <p:spPr>
          <a:xfrm>
            <a:off x="528375" y="467750"/>
            <a:ext cx="3929400" cy="4104300"/>
          </a:xfrm>
          <a:prstGeom prst="rect">
            <a:avLst/>
          </a:prstGeom>
        </p:spPr>
        <p:txBody>
          <a:bodyPr anchorCtr="0" anchor="ctr" bIns="0" lIns="0" spcFirstLastPara="1" rIns="0" wrap="square" tIns="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51" name="Google Shape;51;p13"/>
          <p:cNvSpPr txBox="1"/>
          <p:nvPr>
            <p:ph idx="12" type="sldNum"/>
          </p:nvPr>
        </p:nvSpPr>
        <p:spPr>
          <a:xfrm>
            <a:off x="532200" y="4652000"/>
            <a:ext cx="313500" cy="224100"/>
          </a:xfrm>
          <a:prstGeom prst="rect">
            <a:avLst/>
          </a:prstGeom>
        </p:spPr>
        <p:txBody>
          <a:bodyPr anchorCtr="0" anchor="b" bIns="0" lIns="0" spcFirstLastPara="1" rIns="0"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4"/>
          <p:cNvSpPr txBox="1"/>
          <p:nvPr>
            <p:ph idx="1" type="body"/>
          </p:nvPr>
        </p:nvSpPr>
        <p:spPr>
          <a:xfrm>
            <a:off x="761300" y="4317400"/>
            <a:ext cx="5998800" cy="605100"/>
          </a:xfrm>
          <a:prstGeom prst="rect">
            <a:avLst/>
          </a:prstGeom>
        </p:spPr>
        <p:txBody>
          <a:bodyPr anchorCtr="0" anchor="b" bIns="0" lIns="0" spcFirstLastPara="1" rIns="0" wrap="square" tIns="0">
            <a:noAutofit/>
          </a:bodyPr>
          <a:lstStyle>
            <a:lvl1pPr indent="-228600" lvl="0" marL="457200">
              <a:lnSpc>
                <a:spcPct val="100000"/>
              </a:lnSpc>
              <a:spcBef>
                <a:spcPts val="0"/>
              </a:spcBef>
              <a:spcAft>
                <a:spcPts val="0"/>
              </a:spcAft>
              <a:buSzPts val="1800"/>
              <a:buNone/>
              <a:defRPr/>
            </a:lvl1pPr>
          </a:lstStyle>
          <a:p/>
        </p:txBody>
      </p:sp>
      <p:sp>
        <p:nvSpPr>
          <p:cNvPr id="54" name="Google Shape;54;p14"/>
          <p:cNvSpPr txBox="1"/>
          <p:nvPr>
            <p:ph idx="12" type="sldNum"/>
          </p:nvPr>
        </p:nvSpPr>
        <p:spPr>
          <a:xfrm>
            <a:off x="532200" y="4652000"/>
            <a:ext cx="313500" cy="224100"/>
          </a:xfrm>
          <a:prstGeom prst="rect">
            <a:avLst/>
          </a:prstGeom>
        </p:spPr>
        <p:txBody>
          <a:bodyPr anchorCtr="0" anchor="b" bIns="0" lIns="0" spcFirstLastPara="1" rIns="0" wrap="square" tIns="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5"/>
          <p:cNvSpPr txBox="1"/>
          <p:nvPr>
            <p:ph hasCustomPrompt="1" type="title"/>
          </p:nvPr>
        </p:nvSpPr>
        <p:spPr>
          <a:xfrm>
            <a:off x="532200" y="1106125"/>
            <a:ext cx="8097600" cy="1963500"/>
          </a:xfrm>
          <a:prstGeom prst="rect">
            <a:avLst/>
          </a:prstGeom>
        </p:spPr>
        <p:txBody>
          <a:bodyPr anchorCtr="0" anchor="b" bIns="0" lIns="0" spcFirstLastPara="1" rIns="0" wrap="square" tIns="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7" name="Google Shape;57;p15"/>
          <p:cNvSpPr txBox="1"/>
          <p:nvPr>
            <p:ph idx="1" type="body"/>
          </p:nvPr>
        </p:nvSpPr>
        <p:spPr>
          <a:xfrm>
            <a:off x="532200" y="3152225"/>
            <a:ext cx="8097600" cy="1300800"/>
          </a:xfrm>
          <a:prstGeom prst="rect">
            <a:avLst/>
          </a:prstGeom>
        </p:spPr>
        <p:txBody>
          <a:bodyPr anchorCtr="0" anchor="t" bIns="0" lIns="0" spcFirstLastPara="1" rIns="0" wrap="square" tIns="0">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8" name="Google Shape;58;p15"/>
          <p:cNvSpPr txBox="1"/>
          <p:nvPr>
            <p:ph idx="12" type="sldNum"/>
          </p:nvPr>
        </p:nvSpPr>
        <p:spPr>
          <a:xfrm>
            <a:off x="532200" y="4652000"/>
            <a:ext cx="313500" cy="224100"/>
          </a:xfrm>
          <a:prstGeom prst="rect">
            <a:avLst/>
          </a:prstGeom>
        </p:spPr>
        <p:txBody>
          <a:bodyPr anchorCtr="0" anchor="b" bIns="0" lIns="0" spcFirstLastPara="1" rIns="0" wrap="square" tIns="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6"/>
          <p:cNvSpPr txBox="1"/>
          <p:nvPr>
            <p:ph idx="12" type="sldNum"/>
          </p:nvPr>
        </p:nvSpPr>
        <p:spPr>
          <a:xfrm>
            <a:off x="532200" y="4652000"/>
            <a:ext cx="313500" cy="224100"/>
          </a:xfrm>
          <a:prstGeom prst="rect">
            <a:avLst/>
          </a:prstGeom>
        </p:spPr>
        <p:txBody>
          <a:bodyPr anchorCtr="0" anchor="b" bIns="0" lIns="0" spcFirstLastPara="1" rIns="0" wrap="square" tIns="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544050" y="1740425"/>
            <a:ext cx="8055900" cy="1620600"/>
          </a:xfrm>
          <a:prstGeom prst="rect">
            <a:avLst/>
          </a:prstGeom>
        </p:spPr>
        <p:txBody>
          <a:bodyPr anchorCtr="0" anchor="ctr" bIns="0" lIns="0" spcFirstLastPara="1" rIns="0" wrap="square" tIns="0">
            <a:noAutofit/>
          </a:bodyPr>
          <a:lstStyle>
            <a:lvl1pPr lvl="0" algn="ctr">
              <a:spcBef>
                <a:spcPts val="0"/>
              </a:spcBef>
              <a:spcAft>
                <a:spcPts val="0"/>
              </a:spcAft>
              <a:buClr>
                <a:schemeClr val="lt1"/>
              </a:buClr>
              <a:buSzPts val="4600"/>
              <a:buNone/>
              <a:defRPr b="1" sz="4600">
                <a:solidFill>
                  <a:schemeClr val="lt1"/>
                </a:solidFill>
              </a:defRPr>
            </a:lvl1pPr>
            <a:lvl2pPr lvl="1" algn="ctr">
              <a:spcBef>
                <a:spcPts val="0"/>
              </a:spcBef>
              <a:spcAft>
                <a:spcPts val="0"/>
              </a:spcAft>
              <a:buClr>
                <a:schemeClr val="lt1"/>
              </a:buClr>
              <a:buSzPts val="4600"/>
              <a:buNone/>
              <a:defRPr b="1" sz="4600">
                <a:solidFill>
                  <a:schemeClr val="lt1"/>
                </a:solidFill>
              </a:defRPr>
            </a:lvl2pPr>
            <a:lvl3pPr lvl="2" algn="ctr">
              <a:spcBef>
                <a:spcPts val="0"/>
              </a:spcBef>
              <a:spcAft>
                <a:spcPts val="0"/>
              </a:spcAft>
              <a:buClr>
                <a:schemeClr val="lt1"/>
              </a:buClr>
              <a:buSzPts val="4600"/>
              <a:buNone/>
              <a:defRPr b="1" sz="4600">
                <a:solidFill>
                  <a:schemeClr val="lt1"/>
                </a:solidFill>
              </a:defRPr>
            </a:lvl3pPr>
            <a:lvl4pPr lvl="3" algn="ctr">
              <a:spcBef>
                <a:spcPts val="0"/>
              </a:spcBef>
              <a:spcAft>
                <a:spcPts val="0"/>
              </a:spcAft>
              <a:buClr>
                <a:schemeClr val="lt1"/>
              </a:buClr>
              <a:buSzPts val="4600"/>
              <a:buNone/>
              <a:defRPr b="1" sz="4600">
                <a:solidFill>
                  <a:schemeClr val="lt1"/>
                </a:solidFill>
              </a:defRPr>
            </a:lvl4pPr>
            <a:lvl5pPr lvl="4" algn="ctr">
              <a:spcBef>
                <a:spcPts val="0"/>
              </a:spcBef>
              <a:spcAft>
                <a:spcPts val="0"/>
              </a:spcAft>
              <a:buClr>
                <a:schemeClr val="lt1"/>
              </a:buClr>
              <a:buSzPts val="4600"/>
              <a:buNone/>
              <a:defRPr b="1" sz="4600">
                <a:solidFill>
                  <a:schemeClr val="lt1"/>
                </a:solidFill>
              </a:defRPr>
            </a:lvl5pPr>
            <a:lvl6pPr lvl="5" algn="ctr">
              <a:spcBef>
                <a:spcPts val="0"/>
              </a:spcBef>
              <a:spcAft>
                <a:spcPts val="0"/>
              </a:spcAft>
              <a:buClr>
                <a:schemeClr val="lt1"/>
              </a:buClr>
              <a:buSzPts val="4600"/>
              <a:buNone/>
              <a:defRPr b="1" sz="4600">
                <a:solidFill>
                  <a:schemeClr val="lt1"/>
                </a:solidFill>
              </a:defRPr>
            </a:lvl6pPr>
            <a:lvl7pPr lvl="6" algn="ctr">
              <a:spcBef>
                <a:spcPts val="0"/>
              </a:spcBef>
              <a:spcAft>
                <a:spcPts val="0"/>
              </a:spcAft>
              <a:buClr>
                <a:schemeClr val="lt1"/>
              </a:buClr>
              <a:buSzPts val="4600"/>
              <a:buNone/>
              <a:defRPr b="1" sz="4600">
                <a:solidFill>
                  <a:schemeClr val="lt1"/>
                </a:solidFill>
              </a:defRPr>
            </a:lvl7pPr>
            <a:lvl8pPr lvl="7" algn="ctr">
              <a:spcBef>
                <a:spcPts val="0"/>
              </a:spcBef>
              <a:spcAft>
                <a:spcPts val="0"/>
              </a:spcAft>
              <a:buClr>
                <a:schemeClr val="lt1"/>
              </a:buClr>
              <a:buSzPts val="4600"/>
              <a:buNone/>
              <a:defRPr b="1" sz="4600">
                <a:solidFill>
                  <a:schemeClr val="lt1"/>
                </a:solidFill>
              </a:defRPr>
            </a:lvl8pPr>
            <a:lvl9pPr lvl="8" algn="ctr">
              <a:spcBef>
                <a:spcPts val="0"/>
              </a:spcBef>
              <a:spcAft>
                <a:spcPts val="0"/>
              </a:spcAft>
              <a:buClr>
                <a:schemeClr val="lt1"/>
              </a:buClr>
              <a:buSzPts val="4600"/>
              <a:buNone/>
              <a:defRPr b="1" sz="4600">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504125" y="480075"/>
            <a:ext cx="8125500" cy="1238700"/>
          </a:xfrm>
          <a:prstGeom prst="rect">
            <a:avLst/>
          </a:prstGeom>
        </p:spPr>
        <p:txBody>
          <a:bodyPr anchorCtr="0" anchor="b" bIns="0" lIns="0" spcFirstLastPara="1" rIns="0" wrap="square" tIns="0">
            <a:noAutofit/>
          </a:bodyPr>
          <a:lstStyle>
            <a:lvl1pPr lvl="0">
              <a:spcBef>
                <a:spcPts val="0"/>
              </a:spcBef>
              <a:spcAft>
                <a:spcPts val="0"/>
              </a:spcAft>
              <a:buSzPts val="45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 name="Google Shape;17;p4"/>
          <p:cNvSpPr txBox="1"/>
          <p:nvPr>
            <p:ph idx="1" type="body"/>
          </p:nvPr>
        </p:nvSpPr>
        <p:spPr>
          <a:xfrm>
            <a:off x="504125" y="1853400"/>
            <a:ext cx="8125500" cy="2778900"/>
          </a:xfrm>
          <a:prstGeom prst="rect">
            <a:avLst/>
          </a:prstGeom>
        </p:spPr>
        <p:txBody>
          <a:bodyPr anchorCtr="0" anchor="t" bIns="0" lIns="0" spcFirstLastPara="1" rIns="0" wrap="square" tIns="0">
            <a:noAutofit/>
          </a:bodyPr>
          <a:lstStyle>
            <a:lvl1pPr indent="-342900" lvl="0" marL="457200">
              <a:spcBef>
                <a:spcPts val="300"/>
              </a:spcBef>
              <a:spcAft>
                <a:spcPts val="0"/>
              </a:spcAft>
              <a:buSzPts val="1800"/>
              <a:buChar char="●"/>
              <a:defRPr/>
            </a:lvl1pPr>
            <a:lvl2pPr indent="-317500" lvl="1" marL="914400">
              <a:spcBef>
                <a:spcPts val="700"/>
              </a:spcBef>
              <a:spcAft>
                <a:spcPts val="0"/>
              </a:spcAft>
              <a:buSzPts val="1400"/>
              <a:buChar char="○"/>
              <a:defRPr/>
            </a:lvl2pPr>
            <a:lvl3pPr indent="-317500" lvl="2" marL="1371600">
              <a:spcBef>
                <a:spcPts val="700"/>
              </a:spcBef>
              <a:spcAft>
                <a:spcPts val="0"/>
              </a:spcAft>
              <a:buSzPts val="1400"/>
              <a:buChar char="■"/>
              <a:defRPr/>
            </a:lvl3pPr>
            <a:lvl4pPr indent="-317500" lvl="3" marL="1828800">
              <a:spcBef>
                <a:spcPts val="700"/>
              </a:spcBef>
              <a:spcAft>
                <a:spcPts val="0"/>
              </a:spcAft>
              <a:buSzPts val="1400"/>
              <a:buChar char="●"/>
              <a:defRPr/>
            </a:lvl4pPr>
            <a:lvl5pPr indent="-317500" lvl="4" marL="2286000">
              <a:spcBef>
                <a:spcPts val="700"/>
              </a:spcBef>
              <a:spcAft>
                <a:spcPts val="0"/>
              </a:spcAft>
              <a:buSzPts val="1400"/>
              <a:buChar char="○"/>
              <a:defRPr/>
            </a:lvl5pPr>
            <a:lvl6pPr indent="-317500" lvl="5" marL="2743200">
              <a:spcBef>
                <a:spcPts val="700"/>
              </a:spcBef>
              <a:spcAft>
                <a:spcPts val="0"/>
              </a:spcAft>
              <a:buSzPts val="1400"/>
              <a:buChar char="■"/>
              <a:defRPr/>
            </a:lvl6pPr>
            <a:lvl7pPr indent="-317500" lvl="6" marL="3200400">
              <a:spcBef>
                <a:spcPts val="700"/>
              </a:spcBef>
              <a:spcAft>
                <a:spcPts val="0"/>
              </a:spcAft>
              <a:buSzPts val="1400"/>
              <a:buChar char="●"/>
              <a:defRPr/>
            </a:lvl7pPr>
            <a:lvl8pPr indent="-317500" lvl="7" marL="3657600">
              <a:spcBef>
                <a:spcPts val="700"/>
              </a:spcBef>
              <a:spcAft>
                <a:spcPts val="0"/>
              </a:spcAft>
              <a:buSzPts val="1400"/>
              <a:buChar char="○"/>
              <a:defRPr/>
            </a:lvl8pPr>
            <a:lvl9pPr indent="-317500" lvl="8" marL="4114800">
              <a:spcBef>
                <a:spcPts val="700"/>
              </a:spcBef>
              <a:spcAft>
                <a:spcPts val="700"/>
              </a:spcAft>
              <a:buSzPts val="1400"/>
              <a:buChar char="■"/>
              <a:defRPr/>
            </a:lvl9pPr>
          </a:lstStyle>
          <a:p/>
        </p:txBody>
      </p:sp>
      <p:sp>
        <p:nvSpPr>
          <p:cNvPr id="18" name="Google Shape;18;p4"/>
          <p:cNvSpPr txBox="1"/>
          <p:nvPr>
            <p:ph idx="12" type="sldNum"/>
          </p:nvPr>
        </p:nvSpPr>
        <p:spPr>
          <a:xfrm>
            <a:off x="532200" y="4652000"/>
            <a:ext cx="313500" cy="224100"/>
          </a:xfrm>
          <a:prstGeom prst="rect">
            <a:avLst/>
          </a:prstGeom>
        </p:spPr>
        <p:txBody>
          <a:bodyPr anchorCtr="0" anchor="b" bIns="0" lIns="0" spcFirstLastPara="1" rIns="0" wrap="square" tIns="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bg>
      <p:bgPr>
        <a:solidFill>
          <a:schemeClr val="dk2"/>
        </a:solidFill>
      </p:bgPr>
    </p:bg>
    <p:spTree>
      <p:nvGrpSpPr>
        <p:cNvPr id="19" name="Shape 19"/>
        <p:cNvGrpSpPr/>
        <p:nvPr/>
      </p:nvGrpSpPr>
      <p:grpSpPr>
        <a:xfrm>
          <a:off x="0" y="0"/>
          <a:ext cx="0" cy="0"/>
          <a:chOff x="0" y="0"/>
          <a:chExt cx="0" cy="0"/>
        </a:xfrm>
      </p:grpSpPr>
      <p:sp>
        <p:nvSpPr>
          <p:cNvPr id="20" name="Google Shape;20;p5"/>
          <p:cNvSpPr txBox="1"/>
          <p:nvPr>
            <p:ph type="title"/>
          </p:nvPr>
        </p:nvSpPr>
        <p:spPr>
          <a:xfrm>
            <a:off x="504125" y="480075"/>
            <a:ext cx="8125500" cy="1238700"/>
          </a:xfrm>
          <a:prstGeom prst="rect">
            <a:avLst/>
          </a:prstGeom>
        </p:spPr>
        <p:txBody>
          <a:bodyPr anchorCtr="0" anchor="b" bIns="0" lIns="0" spcFirstLastPara="1" rIns="0" wrap="square" tIns="0">
            <a:noAutofit/>
          </a:bodyPr>
          <a:lstStyle>
            <a:lvl1pPr lvl="0" rtl="0">
              <a:spcBef>
                <a:spcPts val="0"/>
              </a:spcBef>
              <a:spcAft>
                <a:spcPts val="0"/>
              </a:spcAft>
              <a:buClr>
                <a:schemeClr val="lt1"/>
              </a:buClr>
              <a:buSzPts val="45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1" name="Google Shape;21;p5"/>
          <p:cNvSpPr txBox="1"/>
          <p:nvPr>
            <p:ph idx="1" type="body"/>
          </p:nvPr>
        </p:nvSpPr>
        <p:spPr>
          <a:xfrm>
            <a:off x="504125" y="1853400"/>
            <a:ext cx="8125500" cy="2778900"/>
          </a:xfrm>
          <a:prstGeom prst="rect">
            <a:avLst/>
          </a:prstGeom>
        </p:spPr>
        <p:txBody>
          <a:bodyPr anchorCtr="0" anchor="t" bIns="0" lIns="0" spcFirstLastPara="1" rIns="0" wrap="square" tIns="0">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22" name="Google Shape;22;p5"/>
          <p:cNvSpPr txBox="1"/>
          <p:nvPr>
            <p:ph idx="12" type="sldNum"/>
          </p:nvPr>
        </p:nvSpPr>
        <p:spPr>
          <a:xfrm>
            <a:off x="532200" y="4652000"/>
            <a:ext cx="313500" cy="224100"/>
          </a:xfrm>
          <a:prstGeom prst="rect">
            <a:avLst/>
          </a:prstGeom>
        </p:spPr>
        <p:txBody>
          <a:bodyPr anchorCtr="0" anchor="b" bIns="0" lIns="0" spcFirstLastPara="1" rIns="0" wrap="square" tIns="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1">
  <p:cSld name="TITLE_AND_BODY_1_1">
    <p:bg>
      <p:bgPr>
        <a:solidFill>
          <a:schemeClr val="dk2"/>
        </a:solidFill>
      </p:bgPr>
    </p:bg>
    <p:spTree>
      <p:nvGrpSpPr>
        <p:cNvPr id="23" name="Shape 23"/>
        <p:cNvGrpSpPr/>
        <p:nvPr/>
      </p:nvGrpSpPr>
      <p:grpSpPr>
        <a:xfrm>
          <a:off x="0" y="0"/>
          <a:ext cx="0" cy="0"/>
          <a:chOff x="0" y="0"/>
          <a:chExt cx="0" cy="0"/>
        </a:xfrm>
      </p:grpSpPr>
      <p:sp>
        <p:nvSpPr>
          <p:cNvPr id="24" name="Google Shape;24;p6"/>
          <p:cNvSpPr txBox="1"/>
          <p:nvPr>
            <p:ph type="title"/>
          </p:nvPr>
        </p:nvSpPr>
        <p:spPr>
          <a:xfrm>
            <a:off x="504125" y="480075"/>
            <a:ext cx="8125500" cy="1238700"/>
          </a:xfrm>
          <a:prstGeom prst="rect">
            <a:avLst/>
          </a:prstGeom>
        </p:spPr>
        <p:txBody>
          <a:bodyPr anchorCtr="0" anchor="b" bIns="0" lIns="0" spcFirstLastPara="1" rIns="0" wrap="square" tIns="0">
            <a:noAutofit/>
          </a:bodyPr>
          <a:lstStyle>
            <a:lvl1pPr lvl="0" rtl="0">
              <a:spcBef>
                <a:spcPts val="0"/>
              </a:spcBef>
              <a:spcAft>
                <a:spcPts val="0"/>
              </a:spcAft>
              <a:buClr>
                <a:schemeClr val="lt1"/>
              </a:buClr>
              <a:buSzPts val="45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5" name="Google Shape;25;p6"/>
          <p:cNvSpPr txBox="1"/>
          <p:nvPr>
            <p:ph idx="12" type="sldNum"/>
          </p:nvPr>
        </p:nvSpPr>
        <p:spPr>
          <a:xfrm>
            <a:off x="532200" y="4652000"/>
            <a:ext cx="313500" cy="224100"/>
          </a:xfrm>
          <a:prstGeom prst="rect">
            <a:avLst/>
          </a:prstGeom>
        </p:spPr>
        <p:txBody>
          <a:bodyPr anchorCtr="0" anchor="b" bIns="0" lIns="0" spcFirstLastPara="1" rIns="0" wrap="square" tIns="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1 1">
  <p:cSld name="TITLE_AND_BODY_1_1_1">
    <p:bg>
      <p:bgPr>
        <a:solidFill>
          <a:schemeClr val="dk2"/>
        </a:solidFill>
      </p:bgPr>
    </p:bg>
    <p:spTree>
      <p:nvGrpSpPr>
        <p:cNvPr id="26" name="Shape 26"/>
        <p:cNvGrpSpPr/>
        <p:nvPr/>
      </p:nvGrpSpPr>
      <p:grpSpPr>
        <a:xfrm>
          <a:off x="0" y="0"/>
          <a:ext cx="0" cy="0"/>
          <a:chOff x="0" y="0"/>
          <a:chExt cx="0" cy="0"/>
        </a:xfrm>
      </p:grpSpPr>
      <p:sp>
        <p:nvSpPr>
          <p:cNvPr id="27" name="Google Shape;27;p7"/>
          <p:cNvSpPr txBox="1"/>
          <p:nvPr>
            <p:ph type="title"/>
          </p:nvPr>
        </p:nvSpPr>
        <p:spPr>
          <a:xfrm>
            <a:off x="504125" y="480075"/>
            <a:ext cx="8125500" cy="1238700"/>
          </a:xfrm>
          <a:prstGeom prst="rect">
            <a:avLst/>
          </a:prstGeom>
        </p:spPr>
        <p:txBody>
          <a:bodyPr anchorCtr="0" anchor="b" bIns="0" lIns="0" spcFirstLastPara="1" rIns="0" wrap="square" tIns="0">
            <a:noAutofit/>
          </a:bodyPr>
          <a:lstStyle>
            <a:lvl1pPr lvl="0" rtl="0">
              <a:spcBef>
                <a:spcPts val="0"/>
              </a:spcBef>
              <a:spcAft>
                <a:spcPts val="0"/>
              </a:spcAft>
              <a:buClr>
                <a:schemeClr val="lt1"/>
              </a:buClr>
              <a:buSzPts val="45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8" name="Google Shape;28;p7"/>
          <p:cNvSpPr txBox="1"/>
          <p:nvPr>
            <p:ph idx="12" type="sldNum"/>
          </p:nvPr>
        </p:nvSpPr>
        <p:spPr>
          <a:xfrm>
            <a:off x="532200" y="4652000"/>
            <a:ext cx="313500" cy="224100"/>
          </a:xfrm>
          <a:prstGeom prst="rect">
            <a:avLst/>
          </a:prstGeom>
        </p:spPr>
        <p:txBody>
          <a:bodyPr anchorCtr="0" anchor="b" bIns="0" lIns="0" spcFirstLastPara="1" rIns="0" wrap="square" tIns="0">
            <a:norm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l">
              <a:spcBef>
                <a:spcPts val="0"/>
              </a:spcBef>
              <a:spcAft>
                <a:spcPts val="0"/>
              </a:spcAft>
              <a:buNone/>
            </a:pPr>
            <a:fld id="{00000000-1234-1234-1234-123412341234}" type="slidenum">
              <a:rPr lang="en"/>
              <a:t>‹#›</a:t>
            </a:fld>
            <a:endParaRPr/>
          </a:p>
        </p:txBody>
      </p:sp>
      <p:sp>
        <p:nvSpPr>
          <p:cNvPr id="29" name="Google Shape;29;p7"/>
          <p:cNvSpPr txBox="1"/>
          <p:nvPr>
            <p:ph idx="1" type="body"/>
          </p:nvPr>
        </p:nvSpPr>
        <p:spPr>
          <a:xfrm>
            <a:off x="543200" y="2343150"/>
            <a:ext cx="8072700" cy="1611600"/>
          </a:xfrm>
          <a:prstGeom prst="rect">
            <a:avLst/>
          </a:prstGeom>
        </p:spPr>
        <p:txBody>
          <a:bodyPr anchorCtr="0" anchor="t" bIns="0" lIns="0" spcFirstLastPara="1" rIns="0" wrap="square" tIns="0">
            <a:noAutofit/>
          </a:bodyPr>
          <a:lstStyle>
            <a:lvl1pPr indent="-368300" lvl="0" marL="457200">
              <a:spcBef>
                <a:spcPts val="0"/>
              </a:spcBef>
              <a:spcAft>
                <a:spcPts val="0"/>
              </a:spcAft>
              <a:buClr>
                <a:schemeClr val="lt1"/>
              </a:buClr>
              <a:buSzPts val="2200"/>
              <a:buChar char="●"/>
              <a:defRPr sz="2200">
                <a:solidFill>
                  <a:schemeClr val="lt1"/>
                </a:solidFill>
              </a:defRPr>
            </a:lvl1pPr>
            <a:lvl2pPr indent="-368300" lvl="1" marL="914400">
              <a:spcBef>
                <a:spcPts val="0"/>
              </a:spcBef>
              <a:spcAft>
                <a:spcPts val="0"/>
              </a:spcAft>
              <a:buClr>
                <a:schemeClr val="lt1"/>
              </a:buClr>
              <a:buSzPts val="2200"/>
              <a:buChar char="○"/>
              <a:defRPr sz="2200">
                <a:solidFill>
                  <a:schemeClr val="lt1"/>
                </a:solidFill>
              </a:defRPr>
            </a:lvl2pPr>
            <a:lvl3pPr indent="-368300" lvl="2" marL="1371600">
              <a:spcBef>
                <a:spcPts val="0"/>
              </a:spcBef>
              <a:spcAft>
                <a:spcPts val="0"/>
              </a:spcAft>
              <a:buClr>
                <a:schemeClr val="lt1"/>
              </a:buClr>
              <a:buSzPts val="2200"/>
              <a:buChar char="■"/>
              <a:defRPr sz="2200">
                <a:solidFill>
                  <a:schemeClr val="lt1"/>
                </a:solidFill>
              </a:defRPr>
            </a:lvl3pPr>
            <a:lvl4pPr indent="-368300" lvl="3" marL="1828800">
              <a:spcBef>
                <a:spcPts val="0"/>
              </a:spcBef>
              <a:spcAft>
                <a:spcPts val="0"/>
              </a:spcAft>
              <a:buClr>
                <a:schemeClr val="lt1"/>
              </a:buClr>
              <a:buSzPts val="2200"/>
              <a:buChar char="●"/>
              <a:defRPr sz="2200">
                <a:solidFill>
                  <a:schemeClr val="lt1"/>
                </a:solidFill>
              </a:defRPr>
            </a:lvl4pPr>
            <a:lvl5pPr indent="-368300" lvl="4" marL="2286000">
              <a:spcBef>
                <a:spcPts val="0"/>
              </a:spcBef>
              <a:spcAft>
                <a:spcPts val="0"/>
              </a:spcAft>
              <a:buClr>
                <a:schemeClr val="lt1"/>
              </a:buClr>
              <a:buSzPts val="2200"/>
              <a:buChar char="○"/>
              <a:defRPr sz="2200">
                <a:solidFill>
                  <a:schemeClr val="lt1"/>
                </a:solidFill>
              </a:defRPr>
            </a:lvl5pPr>
            <a:lvl6pPr indent="-368300" lvl="5" marL="2743200">
              <a:spcBef>
                <a:spcPts val="0"/>
              </a:spcBef>
              <a:spcAft>
                <a:spcPts val="0"/>
              </a:spcAft>
              <a:buClr>
                <a:schemeClr val="lt1"/>
              </a:buClr>
              <a:buSzPts val="2200"/>
              <a:buChar char="■"/>
              <a:defRPr sz="2200">
                <a:solidFill>
                  <a:schemeClr val="lt1"/>
                </a:solidFill>
              </a:defRPr>
            </a:lvl6pPr>
            <a:lvl7pPr indent="-368300" lvl="6" marL="3200400">
              <a:spcBef>
                <a:spcPts val="0"/>
              </a:spcBef>
              <a:spcAft>
                <a:spcPts val="0"/>
              </a:spcAft>
              <a:buClr>
                <a:schemeClr val="lt1"/>
              </a:buClr>
              <a:buSzPts val="2200"/>
              <a:buChar char="●"/>
              <a:defRPr sz="2200">
                <a:solidFill>
                  <a:schemeClr val="lt1"/>
                </a:solidFill>
              </a:defRPr>
            </a:lvl7pPr>
            <a:lvl8pPr indent="-368300" lvl="7" marL="3657600">
              <a:spcBef>
                <a:spcPts val="0"/>
              </a:spcBef>
              <a:spcAft>
                <a:spcPts val="0"/>
              </a:spcAft>
              <a:buClr>
                <a:schemeClr val="lt1"/>
              </a:buClr>
              <a:buSzPts val="2200"/>
              <a:buChar char="○"/>
              <a:defRPr sz="2200">
                <a:solidFill>
                  <a:schemeClr val="lt1"/>
                </a:solidFill>
              </a:defRPr>
            </a:lvl8pPr>
            <a:lvl9pPr indent="-368300" lvl="8" marL="4114800">
              <a:spcBef>
                <a:spcPts val="0"/>
              </a:spcBef>
              <a:spcAft>
                <a:spcPts val="0"/>
              </a:spcAft>
              <a:buClr>
                <a:schemeClr val="lt1"/>
              </a:buClr>
              <a:buSzPts val="2200"/>
              <a:buChar char="■"/>
              <a:defRPr sz="2200">
                <a:solidFill>
                  <a:schemeClr val="lt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8"/>
          <p:cNvSpPr txBox="1"/>
          <p:nvPr>
            <p:ph type="title"/>
          </p:nvPr>
        </p:nvSpPr>
        <p:spPr>
          <a:xfrm>
            <a:off x="504125" y="480075"/>
            <a:ext cx="8125500" cy="1238700"/>
          </a:xfrm>
          <a:prstGeom prst="rect">
            <a:avLst/>
          </a:prstGeom>
        </p:spPr>
        <p:txBody>
          <a:bodyPr anchorCtr="0" anchor="b" bIns="0" lIns="0" spcFirstLastPara="1" rIns="0" wrap="square" tIns="0">
            <a:noAutofit/>
          </a:bodyPr>
          <a:lstStyle>
            <a:lvl1pPr lvl="0">
              <a:spcBef>
                <a:spcPts val="0"/>
              </a:spcBef>
              <a:spcAft>
                <a:spcPts val="0"/>
              </a:spcAft>
              <a:buSzPts val="45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2" name="Google Shape;32;p8"/>
          <p:cNvSpPr txBox="1"/>
          <p:nvPr>
            <p:ph idx="1" type="body"/>
          </p:nvPr>
        </p:nvSpPr>
        <p:spPr>
          <a:xfrm>
            <a:off x="537200" y="2080250"/>
            <a:ext cx="3897600" cy="2564700"/>
          </a:xfrm>
          <a:prstGeom prst="rect">
            <a:avLst/>
          </a:prstGeom>
        </p:spPr>
        <p:txBody>
          <a:bodyPr anchorCtr="0" anchor="t" bIns="0" lIns="0" spcFirstLastPara="1" rIns="0" wrap="square" tIns="0">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8"/>
          <p:cNvSpPr txBox="1"/>
          <p:nvPr>
            <p:ph idx="2" type="body"/>
          </p:nvPr>
        </p:nvSpPr>
        <p:spPr>
          <a:xfrm>
            <a:off x="4720600" y="2080250"/>
            <a:ext cx="3909000" cy="2564700"/>
          </a:xfrm>
          <a:prstGeom prst="rect">
            <a:avLst/>
          </a:prstGeom>
        </p:spPr>
        <p:txBody>
          <a:bodyPr anchorCtr="0" anchor="t" bIns="0" lIns="0" spcFirstLastPara="1" rIns="0" wrap="square" tIns="0">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8"/>
          <p:cNvSpPr txBox="1"/>
          <p:nvPr>
            <p:ph idx="12" type="sldNum"/>
          </p:nvPr>
        </p:nvSpPr>
        <p:spPr>
          <a:xfrm>
            <a:off x="532200" y="4652000"/>
            <a:ext cx="313500" cy="224100"/>
          </a:xfrm>
          <a:prstGeom prst="rect">
            <a:avLst/>
          </a:prstGeom>
        </p:spPr>
        <p:txBody>
          <a:bodyPr anchorCtr="0" anchor="b" bIns="0" lIns="0" spcFirstLastPara="1" rIns="0" wrap="square" tIns="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9"/>
          <p:cNvSpPr txBox="1"/>
          <p:nvPr>
            <p:ph type="title"/>
          </p:nvPr>
        </p:nvSpPr>
        <p:spPr>
          <a:xfrm>
            <a:off x="504125" y="480075"/>
            <a:ext cx="8125500" cy="1238700"/>
          </a:xfrm>
          <a:prstGeom prst="rect">
            <a:avLst/>
          </a:prstGeom>
        </p:spPr>
        <p:txBody>
          <a:bodyPr anchorCtr="0" anchor="b" bIns="0" lIns="0" spcFirstLastPara="1" rIns="0" wrap="square" tIns="0">
            <a:noAutofit/>
          </a:bodyPr>
          <a:lstStyle>
            <a:lvl1pPr lvl="0">
              <a:spcBef>
                <a:spcPts val="0"/>
              </a:spcBef>
              <a:spcAft>
                <a:spcPts val="0"/>
              </a:spcAft>
              <a:buSzPts val="45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7" name="Google Shape;37;p9"/>
          <p:cNvSpPr txBox="1"/>
          <p:nvPr>
            <p:ph idx="12" type="sldNum"/>
          </p:nvPr>
        </p:nvSpPr>
        <p:spPr>
          <a:xfrm>
            <a:off x="532200" y="4652000"/>
            <a:ext cx="313500" cy="224100"/>
          </a:xfrm>
          <a:prstGeom prst="rect">
            <a:avLst/>
          </a:prstGeom>
        </p:spPr>
        <p:txBody>
          <a:bodyPr anchorCtr="0" anchor="b" bIns="0" lIns="0" spcFirstLastPara="1" rIns="0" wrap="square" tIns="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10"/>
          <p:cNvSpPr txBox="1"/>
          <p:nvPr>
            <p:ph type="title"/>
          </p:nvPr>
        </p:nvSpPr>
        <p:spPr>
          <a:xfrm>
            <a:off x="540300" y="487025"/>
            <a:ext cx="3909000" cy="755700"/>
          </a:xfrm>
          <a:prstGeom prst="rect">
            <a:avLst/>
          </a:prstGeom>
        </p:spPr>
        <p:txBody>
          <a:bodyPr anchorCtr="0" anchor="b" bIns="0" lIns="0" spcFirstLastPara="1" rIns="0" wrap="square" tIns="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10"/>
          <p:cNvSpPr txBox="1"/>
          <p:nvPr>
            <p:ph idx="1" type="body"/>
          </p:nvPr>
        </p:nvSpPr>
        <p:spPr>
          <a:xfrm>
            <a:off x="540300" y="1389600"/>
            <a:ext cx="3909000" cy="32625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10"/>
          <p:cNvSpPr txBox="1"/>
          <p:nvPr>
            <p:ph idx="12" type="sldNum"/>
          </p:nvPr>
        </p:nvSpPr>
        <p:spPr>
          <a:xfrm>
            <a:off x="532200" y="4652000"/>
            <a:ext cx="313500" cy="224100"/>
          </a:xfrm>
          <a:prstGeom prst="rect">
            <a:avLst/>
          </a:prstGeom>
        </p:spPr>
        <p:txBody>
          <a:bodyPr anchorCtr="0" anchor="b" bIns="0" lIns="0" spcFirstLastPara="1" rIns="0" wrap="square" tIns="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04125" y="480075"/>
            <a:ext cx="8125500" cy="1238700"/>
          </a:xfrm>
          <a:prstGeom prst="rect">
            <a:avLst/>
          </a:prstGeom>
          <a:noFill/>
          <a:ln>
            <a:noFill/>
          </a:ln>
        </p:spPr>
        <p:txBody>
          <a:bodyPr anchorCtr="0" anchor="b" bIns="0" lIns="0" spcFirstLastPara="1" rIns="0" wrap="square" tIns="0">
            <a:noAutofit/>
          </a:bodyPr>
          <a:lstStyle>
            <a:lvl1pPr lvl="0">
              <a:lnSpc>
                <a:spcPct val="90000"/>
              </a:lnSpc>
              <a:spcBef>
                <a:spcPts val="0"/>
              </a:spcBef>
              <a:spcAft>
                <a:spcPts val="0"/>
              </a:spcAft>
              <a:buClr>
                <a:schemeClr val="dk1"/>
              </a:buClr>
              <a:buSzPts val="4500"/>
              <a:buFont typeface="Inter"/>
              <a:buNone/>
              <a:defRPr b="1" sz="4500">
                <a:solidFill>
                  <a:schemeClr val="dk1"/>
                </a:solidFill>
                <a:latin typeface="Inter"/>
                <a:ea typeface="Inter"/>
                <a:cs typeface="Inter"/>
                <a:sym typeface="Inter"/>
              </a:defRPr>
            </a:lvl1pPr>
            <a:lvl2pPr lvl="1">
              <a:lnSpc>
                <a:spcPct val="9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2pPr>
            <a:lvl3pPr lvl="2">
              <a:lnSpc>
                <a:spcPct val="9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3pPr>
            <a:lvl4pPr lvl="3">
              <a:lnSpc>
                <a:spcPct val="9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4pPr>
            <a:lvl5pPr lvl="4">
              <a:lnSpc>
                <a:spcPct val="9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5pPr>
            <a:lvl6pPr lvl="5">
              <a:lnSpc>
                <a:spcPct val="9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6pPr>
            <a:lvl7pPr lvl="6">
              <a:lnSpc>
                <a:spcPct val="9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7pPr>
            <a:lvl8pPr lvl="7">
              <a:lnSpc>
                <a:spcPct val="9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8pPr>
            <a:lvl9pPr lvl="8">
              <a:lnSpc>
                <a:spcPct val="9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9pPr>
          </a:lstStyle>
          <a:p/>
        </p:txBody>
      </p:sp>
      <p:sp>
        <p:nvSpPr>
          <p:cNvPr id="7" name="Google Shape;7;p1"/>
          <p:cNvSpPr txBox="1"/>
          <p:nvPr>
            <p:ph idx="1" type="body"/>
          </p:nvPr>
        </p:nvSpPr>
        <p:spPr>
          <a:xfrm>
            <a:off x="504125" y="1853400"/>
            <a:ext cx="8125500" cy="27789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0"/>
              </a:spcBef>
              <a:spcAft>
                <a:spcPts val="0"/>
              </a:spcAft>
              <a:buClr>
                <a:schemeClr val="dk1"/>
              </a:buClr>
              <a:buSzPts val="1800"/>
              <a:buFont typeface="Inter"/>
              <a:buChar char="●"/>
              <a:defRPr sz="1800">
                <a:solidFill>
                  <a:schemeClr val="dk1"/>
                </a:solidFill>
                <a:latin typeface="Inter"/>
                <a:ea typeface="Inter"/>
                <a:cs typeface="Inter"/>
                <a:sym typeface="Inter"/>
              </a:defRPr>
            </a:lvl1pPr>
            <a:lvl2pPr indent="-317500" lvl="1" marL="9144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2pPr>
            <a:lvl3pPr indent="-317500" lvl="2" marL="13716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3pPr>
            <a:lvl4pPr indent="-317500" lvl="3" marL="18288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4pPr>
            <a:lvl5pPr indent="-317500" lvl="4" marL="22860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5pPr>
            <a:lvl6pPr indent="-317500" lvl="5" marL="27432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6pPr>
            <a:lvl7pPr indent="-317500" lvl="6" marL="32004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7pPr>
            <a:lvl8pPr indent="-317500" lvl="7" marL="36576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8pPr>
            <a:lvl9pPr indent="-317500" lvl="8" marL="41148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9pPr>
          </a:lstStyle>
          <a:p/>
        </p:txBody>
      </p:sp>
      <p:sp>
        <p:nvSpPr>
          <p:cNvPr id="8" name="Google Shape;8;p1"/>
          <p:cNvSpPr txBox="1"/>
          <p:nvPr>
            <p:ph idx="12" type="sldNum"/>
          </p:nvPr>
        </p:nvSpPr>
        <p:spPr>
          <a:xfrm>
            <a:off x="532200" y="4652000"/>
            <a:ext cx="313500" cy="224100"/>
          </a:xfrm>
          <a:prstGeom prst="rect">
            <a:avLst/>
          </a:prstGeom>
          <a:noFill/>
          <a:ln>
            <a:noFill/>
          </a:ln>
        </p:spPr>
        <p:txBody>
          <a:bodyPr anchorCtr="0" anchor="b" bIns="0" lIns="0" spcFirstLastPara="1" rIns="0" wrap="square" tIns="0">
            <a:normAutofit/>
          </a:bodyPr>
          <a:lstStyle>
            <a:lvl1pPr lvl="0">
              <a:buNone/>
              <a:defRPr sz="1000">
                <a:solidFill>
                  <a:schemeClr val="dk2"/>
                </a:solidFill>
                <a:latin typeface="Inter Medium"/>
                <a:ea typeface="Inter Medium"/>
                <a:cs typeface="Inter Medium"/>
                <a:sym typeface="Inter Medium"/>
              </a:defRPr>
            </a:lvl1pPr>
            <a:lvl2pPr lvl="1">
              <a:buNone/>
              <a:defRPr sz="1000">
                <a:solidFill>
                  <a:schemeClr val="dk2"/>
                </a:solidFill>
                <a:latin typeface="Inter Medium"/>
                <a:ea typeface="Inter Medium"/>
                <a:cs typeface="Inter Medium"/>
                <a:sym typeface="Inter Medium"/>
              </a:defRPr>
            </a:lvl2pPr>
            <a:lvl3pPr lvl="2">
              <a:buNone/>
              <a:defRPr sz="1000">
                <a:solidFill>
                  <a:schemeClr val="dk2"/>
                </a:solidFill>
                <a:latin typeface="Inter Medium"/>
                <a:ea typeface="Inter Medium"/>
                <a:cs typeface="Inter Medium"/>
                <a:sym typeface="Inter Medium"/>
              </a:defRPr>
            </a:lvl3pPr>
            <a:lvl4pPr lvl="3">
              <a:buNone/>
              <a:defRPr sz="1000">
                <a:solidFill>
                  <a:schemeClr val="dk2"/>
                </a:solidFill>
                <a:latin typeface="Inter Medium"/>
                <a:ea typeface="Inter Medium"/>
                <a:cs typeface="Inter Medium"/>
                <a:sym typeface="Inter Medium"/>
              </a:defRPr>
            </a:lvl4pPr>
            <a:lvl5pPr lvl="4">
              <a:buNone/>
              <a:defRPr sz="1000">
                <a:solidFill>
                  <a:schemeClr val="dk2"/>
                </a:solidFill>
                <a:latin typeface="Inter Medium"/>
                <a:ea typeface="Inter Medium"/>
                <a:cs typeface="Inter Medium"/>
                <a:sym typeface="Inter Medium"/>
              </a:defRPr>
            </a:lvl5pPr>
            <a:lvl6pPr lvl="5">
              <a:buNone/>
              <a:defRPr sz="1000">
                <a:solidFill>
                  <a:schemeClr val="dk2"/>
                </a:solidFill>
                <a:latin typeface="Inter Medium"/>
                <a:ea typeface="Inter Medium"/>
                <a:cs typeface="Inter Medium"/>
                <a:sym typeface="Inter Medium"/>
              </a:defRPr>
            </a:lvl6pPr>
            <a:lvl7pPr lvl="6">
              <a:buNone/>
              <a:defRPr sz="1000">
                <a:solidFill>
                  <a:schemeClr val="dk2"/>
                </a:solidFill>
                <a:latin typeface="Inter Medium"/>
                <a:ea typeface="Inter Medium"/>
                <a:cs typeface="Inter Medium"/>
                <a:sym typeface="Inter Medium"/>
              </a:defRPr>
            </a:lvl7pPr>
            <a:lvl8pPr lvl="7">
              <a:buNone/>
              <a:defRPr sz="1000">
                <a:solidFill>
                  <a:schemeClr val="dk2"/>
                </a:solidFill>
                <a:latin typeface="Inter Medium"/>
                <a:ea typeface="Inter Medium"/>
                <a:cs typeface="Inter Medium"/>
                <a:sym typeface="Inter Medium"/>
              </a:defRPr>
            </a:lvl8pPr>
            <a:lvl9pPr lvl="8">
              <a:buNone/>
              <a:defRPr sz="1000">
                <a:solidFill>
                  <a:schemeClr val="dk2"/>
                </a:solidFill>
                <a:latin typeface="Inter Medium"/>
                <a:ea typeface="Inter Medium"/>
                <a:cs typeface="Inter Medium"/>
                <a:sym typeface="Inter Medium"/>
              </a:defRPr>
            </a:lvl9pPr>
          </a:lstStyle>
          <a:p>
            <a:pPr indent="0" lvl="0" marL="0" rtl="0" algn="l">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8671723" y="4677835"/>
            <a:ext cx="313499" cy="30818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42">
          <p15:clr>
            <a:srgbClr val="EA4335"/>
          </p15:clr>
        </p15:guide>
        <p15:guide id="2" pos="5427">
          <p15:clr>
            <a:srgbClr val="EA4335"/>
          </p15:clr>
        </p15:guide>
        <p15:guide id="3" orient="horz" pos="295">
          <p15:clr>
            <a:srgbClr val="EA4335"/>
          </p15:clr>
        </p15:guide>
        <p15:guide id="4" orient="horz" pos="3042">
          <p15:clr>
            <a:srgbClr val="EA4335"/>
          </p15:clr>
        </p15:guide>
        <p15:guide id="5" orient="horz" pos="2880">
          <p15:clr>
            <a:srgbClr val="EA4335"/>
          </p15:clr>
        </p15:guide>
        <p15:guide id="6" orient="horz" pos="133">
          <p15:clr>
            <a:srgbClr val="EA4335"/>
          </p15:clr>
        </p15:guide>
        <p15:guide id="7" pos="485">
          <p15:clr>
            <a:srgbClr val="EA4335"/>
          </p15:clr>
        </p15:guide>
        <p15:guide id="8" pos="1568">
          <p15:clr>
            <a:srgbClr val="EA4335"/>
          </p15:clr>
        </p15:guide>
        <p15:guide id="9" pos="1730">
          <p15:clr>
            <a:srgbClr val="EA4335"/>
          </p15:clr>
        </p15:guide>
        <p15:guide id="10" pos="2804">
          <p15:clr>
            <a:srgbClr val="EA4335"/>
          </p15:clr>
        </p15:guide>
        <p15:guide id="11" pos="2966">
          <p15:clr>
            <a:srgbClr val="EA4335"/>
          </p15:clr>
        </p15:guide>
        <p15:guide id="12" pos="4049">
          <p15:clr>
            <a:srgbClr val="EA4335"/>
          </p15:clr>
        </p15:guide>
        <p15:guide id="13" pos="4201">
          <p15:clr>
            <a:srgbClr val="EA4335"/>
          </p15:clr>
        </p15:guide>
        <p15:guide id="14" pos="5275">
          <p15:clr>
            <a:srgbClr val="EA4335"/>
          </p15:clr>
        </p15:guide>
        <p15:guide id="15" orient="horz" pos="970">
          <p15:clr>
            <a:srgbClr val="EA4335"/>
          </p15:clr>
        </p15:guide>
        <p15:guide id="16" orient="horz" pos="1293">
          <p15:clr>
            <a:srgbClr val="EA4335"/>
          </p15:clr>
        </p15:guide>
        <p15:guide id="17" orient="horz" pos="15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11.png"/><Relationship Id="rId7" Type="http://schemas.openxmlformats.org/officeDocument/2006/relationships/hyperlink" Target="https://www.mrexcel.com/board/threads/excel-2010-plot-lines-between-multiple-ordered-pairs.726760/" TargetMode="External"/><Relationship Id="rId8" Type="http://schemas.openxmlformats.org/officeDocument/2006/relationships/hyperlink" Target="https://gist.github.com/summerofgeorge/cb214a5c350c378b2107c5cc6385e73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hyperlink" Target="https://datacornering.com/how-to-create-group-index-with-power-query-or-r/" TargetMode="External"/><Relationship Id="rId6" Type="http://schemas.openxmlformats.org/officeDocument/2006/relationships/hyperlink" Target="https://gist.github.com/summerofgeorge/59642030a112b90d5b04bebf77f53ddd" TargetMode="External"/><Relationship Id="rId7" Type="http://schemas.openxmlformats.org/officeDocument/2006/relationships/image" Target="../media/image1.png"/><Relationship Id="rId8"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4.png"/><Relationship Id="rId6" Type="http://schemas.openxmlformats.org/officeDocument/2006/relationships/image" Target="../media/image5.png"/><Relationship Id="rId7" Type="http://schemas.openxmlformats.org/officeDocument/2006/relationships/hyperlink" Target="https://stackoverflow.com/questions/37446950/powerbi-time-lag-calculation-in-dates-using-query-editor" TargetMode="External"/><Relationship Id="rId8" Type="http://schemas.openxmlformats.org/officeDocument/2006/relationships/hyperlink" Target="https://gist.github.com/summerofgeorge/a53be111c3d2b4da5ffaf0d732f3bb53"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hyperlink" Target="https://docs.microsoft.com/en-us/power-query/data-profiling-tools" TargetMode="External"/><Relationship Id="rId8" Type="http://schemas.openxmlformats.org/officeDocument/2006/relationships/hyperlink" Target="https://gist.github.com/summerofgeorge/23202b54454af7518dd9fe5c3baec7dc"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hyperlink" Target="https://chandoo.org/wp/power-query-random-sample/" TargetMode="External"/><Relationship Id="rId8" Type="http://schemas.openxmlformats.org/officeDocument/2006/relationships/hyperlink" Target="https://gist.github.com/summerofgeorge/631ad40ef849886aee6840a497088aa7"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hyperlink" Target="https://marcgg.com/blog/2015/09/30/automate-repetitive-tasks/" TargetMode="External"/><Relationship Id="rId6" Type="http://schemas.openxmlformats.org/officeDocument/2006/relationships/hyperlink" Target="https://xkcd.com/1205/"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7"/>
          <p:cNvSpPr txBox="1"/>
          <p:nvPr>
            <p:ph type="title"/>
          </p:nvPr>
        </p:nvSpPr>
        <p:spPr>
          <a:xfrm>
            <a:off x="528375" y="2269500"/>
            <a:ext cx="3929400" cy="1482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800"/>
              <a:t>Where do </a:t>
            </a:r>
            <a:r>
              <a:rPr lang="en" sz="4800"/>
              <a:t>these</a:t>
            </a:r>
            <a:r>
              <a:rPr lang="en" sz="4800"/>
              <a:t> tools </a:t>
            </a:r>
            <a:endParaRPr sz="4800"/>
          </a:p>
          <a:p>
            <a:pPr indent="0" lvl="0" marL="0" rtl="0" algn="l">
              <a:spcBef>
                <a:spcPts val="0"/>
              </a:spcBef>
              <a:spcAft>
                <a:spcPts val="0"/>
              </a:spcAft>
              <a:buNone/>
            </a:pPr>
            <a:r>
              <a:rPr lang="en" sz="4800"/>
              <a:t>let you down?</a:t>
            </a:r>
            <a:r>
              <a:rPr lang="en"/>
              <a:t> </a:t>
            </a:r>
            <a:endParaRPr/>
          </a:p>
        </p:txBody>
      </p:sp>
      <p:pic>
        <p:nvPicPr>
          <p:cNvPr id="66" name="Google Shape;66;p17"/>
          <p:cNvPicPr preferRelativeResize="0"/>
          <p:nvPr/>
        </p:nvPicPr>
        <p:blipFill>
          <a:blip r:embed="rId3">
            <a:alphaModFix/>
          </a:blip>
          <a:stretch>
            <a:fillRect/>
          </a:stretch>
        </p:blipFill>
        <p:spPr>
          <a:xfrm>
            <a:off x="6293875" y="1279921"/>
            <a:ext cx="1660349" cy="1544398"/>
          </a:xfrm>
          <a:prstGeom prst="rect">
            <a:avLst/>
          </a:prstGeom>
          <a:noFill/>
          <a:ln>
            <a:noFill/>
          </a:ln>
        </p:spPr>
      </p:pic>
      <p:pic>
        <p:nvPicPr>
          <p:cNvPr id="67" name="Google Shape;67;p17"/>
          <p:cNvPicPr preferRelativeResize="0"/>
          <p:nvPr/>
        </p:nvPicPr>
        <p:blipFill>
          <a:blip r:embed="rId4">
            <a:alphaModFix/>
          </a:blip>
          <a:stretch>
            <a:fillRect/>
          </a:stretch>
        </p:blipFill>
        <p:spPr>
          <a:xfrm>
            <a:off x="5784625" y="3058525"/>
            <a:ext cx="2983650" cy="792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8"/>
          <p:cNvSpPr txBox="1"/>
          <p:nvPr>
            <p:ph type="title"/>
          </p:nvPr>
        </p:nvSpPr>
        <p:spPr>
          <a:xfrm>
            <a:off x="504125" y="22875"/>
            <a:ext cx="8125500" cy="1238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000"/>
              <a:t>“I want to make a scatterplot for every pair of variables”</a:t>
            </a:r>
            <a:endParaRPr sz="3000"/>
          </a:p>
        </p:txBody>
      </p:sp>
      <p:pic>
        <p:nvPicPr>
          <p:cNvPr id="73" name="Google Shape;73;p18"/>
          <p:cNvPicPr preferRelativeResize="0"/>
          <p:nvPr/>
        </p:nvPicPr>
        <p:blipFill>
          <a:blip r:embed="rId3">
            <a:alphaModFix/>
          </a:blip>
          <a:stretch>
            <a:fillRect/>
          </a:stretch>
        </p:blipFill>
        <p:spPr>
          <a:xfrm>
            <a:off x="2168038" y="1287381"/>
            <a:ext cx="635924" cy="591526"/>
          </a:xfrm>
          <a:prstGeom prst="rect">
            <a:avLst/>
          </a:prstGeom>
          <a:noFill/>
          <a:ln>
            <a:noFill/>
          </a:ln>
        </p:spPr>
      </p:pic>
      <p:pic>
        <p:nvPicPr>
          <p:cNvPr id="74" name="Google Shape;74;p18"/>
          <p:cNvPicPr preferRelativeResize="0"/>
          <p:nvPr/>
        </p:nvPicPr>
        <p:blipFill>
          <a:blip r:embed="rId4">
            <a:alphaModFix/>
          </a:blip>
          <a:stretch>
            <a:fillRect/>
          </a:stretch>
        </p:blipFill>
        <p:spPr>
          <a:xfrm>
            <a:off x="6379338" y="1287382"/>
            <a:ext cx="591525" cy="591525"/>
          </a:xfrm>
          <a:prstGeom prst="rect">
            <a:avLst/>
          </a:prstGeom>
          <a:noFill/>
          <a:ln>
            <a:noFill/>
          </a:ln>
        </p:spPr>
      </p:pic>
      <p:sp>
        <p:nvSpPr>
          <p:cNvPr id="75" name="Google Shape;75;p18"/>
          <p:cNvSpPr txBox="1"/>
          <p:nvPr/>
        </p:nvSpPr>
        <p:spPr>
          <a:xfrm>
            <a:off x="4205075" y="1383038"/>
            <a:ext cx="72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Inter"/>
                <a:ea typeface="Inter"/>
                <a:cs typeface="Inter"/>
                <a:sym typeface="Inter"/>
              </a:rPr>
              <a:t>VS.</a:t>
            </a:r>
            <a:endParaRPr b="1">
              <a:latin typeface="Inter"/>
              <a:ea typeface="Inter"/>
              <a:cs typeface="Inter"/>
              <a:sym typeface="Inter"/>
            </a:endParaRPr>
          </a:p>
        </p:txBody>
      </p:sp>
      <p:pic>
        <p:nvPicPr>
          <p:cNvPr id="76" name="Google Shape;76;p18"/>
          <p:cNvPicPr preferRelativeResize="0"/>
          <p:nvPr/>
        </p:nvPicPr>
        <p:blipFill>
          <a:blip r:embed="rId5">
            <a:alphaModFix/>
          </a:blip>
          <a:stretch>
            <a:fillRect/>
          </a:stretch>
        </p:blipFill>
        <p:spPr>
          <a:xfrm>
            <a:off x="1460575" y="2035350"/>
            <a:ext cx="2050849" cy="2486626"/>
          </a:xfrm>
          <a:prstGeom prst="rect">
            <a:avLst/>
          </a:prstGeom>
          <a:noFill/>
          <a:ln cap="flat" cmpd="sng" w="9525">
            <a:solidFill>
              <a:srgbClr val="BFC0C0"/>
            </a:solidFill>
            <a:prstDash val="solid"/>
            <a:round/>
            <a:headEnd len="sm" w="sm" type="none"/>
            <a:tailEnd len="sm" w="sm" type="none"/>
          </a:ln>
        </p:spPr>
      </p:pic>
      <p:pic>
        <p:nvPicPr>
          <p:cNvPr id="77" name="Google Shape;77;p18"/>
          <p:cNvPicPr preferRelativeResize="0"/>
          <p:nvPr/>
        </p:nvPicPr>
        <p:blipFill>
          <a:blip r:embed="rId6">
            <a:alphaModFix/>
          </a:blip>
          <a:stretch>
            <a:fillRect/>
          </a:stretch>
        </p:blipFill>
        <p:spPr>
          <a:xfrm>
            <a:off x="5324612" y="2035350"/>
            <a:ext cx="3462992" cy="2486624"/>
          </a:xfrm>
          <a:prstGeom prst="rect">
            <a:avLst/>
          </a:prstGeom>
          <a:noFill/>
          <a:ln cap="flat" cmpd="sng" w="9525">
            <a:solidFill>
              <a:srgbClr val="BFC0C0"/>
            </a:solidFill>
            <a:prstDash val="solid"/>
            <a:round/>
            <a:headEnd len="sm" w="sm" type="none"/>
            <a:tailEnd len="sm" w="sm" type="none"/>
          </a:ln>
        </p:spPr>
      </p:pic>
      <p:sp>
        <p:nvSpPr>
          <p:cNvPr id="78" name="Google Shape;78;p18"/>
          <p:cNvSpPr txBox="1"/>
          <p:nvPr/>
        </p:nvSpPr>
        <p:spPr>
          <a:xfrm>
            <a:off x="649550" y="4597675"/>
            <a:ext cx="3672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u="sng">
                <a:solidFill>
                  <a:schemeClr val="hlink"/>
                </a:solidFill>
                <a:latin typeface="Inter"/>
                <a:ea typeface="Inter"/>
                <a:cs typeface="Inter"/>
                <a:sym typeface="Inter"/>
                <a:hlinkClick r:id="rId7"/>
              </a:rPr>
              <a:t>https://www.mrexcel.com/board/threads/excel-2010-plot-lines-between-multiple-ordered-pairs.726760/</a:t>
            </a:r>
            <a:r>
              <a:rPr lang="en" sz="600">
                <a:solidFill>
                  <a:schemeClr val="dk1"/>
                </a:solidFill>
                <a:latin typeface="Inter"/>
                <a:ea typeface="Inter"/>
                <a:cs typeface="Inter"/>
                <a:sym typeface="Inter"/>
              </a:rPr>
              <a:t> </a:t>
            </a:r>
            <a:endParaRPr sz="600">
              <a:solidFill>
                <a:schemeClr val="dk1"/>
              </a:solidFill>
              <a:latin typeface="Inter"/>
              <a:ea typeface="Inter"/>
              <a:cs typeface="Inter"/>
              <a:sym typeface="Inter"/>
            </a:endParaRPr>
          </a:p>
          <a:p>
            <a:pPr indent="0" lvl="0" marL="0" rtl="0" algn="l">
              <a:spcBef>
                <a:spcPts val="0"/>
              </a:spcBef>
              <a:spcAft>
                <a:spcPts val="0"/>
              </a:spcAft>
              <a:buNone/>
            </a:pPr>
            <a:r>
              <a:rPr lang="en" sz="600" u="sng">
                <a:solidFill>
                  <a:schemeClr val="hlink"/>
                </a:solidFill>
                <a:latin typeface="Inter"/>
                <a:ea typeface="Inter"/>
                <a:cs typeface="Inter"/>
                <a:sym typeface="Inter"/>
                <a:hlinkClick r:id="rId8"/>
              </a:rPr>
              <a:t>https://gist.github.com/summerofgeorge/cb214a5c350c378b2107c5cc6385e73f</a:t>
            </a:r>
            <a:r>
              <a:rPr lang="en" sz="600">
                <a:solidFill>
                  <a:schemeClr val="dk1"/>
                </a:solidFill>
                <a:latin typeface="Inter"/>
                <a:ea typeface="Inter"/>
                <a:cs typeface="Inter"/>
                <a:sym typeface="Inter"/>
              </a:rPr>
              <a:t>  </a:t>
            </a:r>
            <a:endParaRPr sz="1100">
              <a:latin typeface="Inter"/>
              <a:ea typeface="Inter"/>
              <a:cs typeface="Inter"/>
              <a:sym typeface="In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9"/>
          <p:cNvSpPr txBox="1"/>
          <p:nvPr>
            <p:ph type="title"/>
          </p:nvPr>
        </p:nvSpPr>
        <p:spPr>
          <a:xfrm>
            <a:off x="504125" y="22875"/>
            <a:ext cx="8125500" cy="1238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000"/>
              <a:t>“I want to create a </a:t>
            </a:r>
            <a:r>
              <a:rPr lang="en" sz="3000"/>
              <a:t>index</a:t>
            </a:r>
            <a:r>
              <a:rPr lang="en" sz="3000"/>
              <a:t> </a:t>
            </a:r>
            <a:r>
              <a:rPr lang="en" sz="3000"/>
              <a:t>column </a:t>
            </a:r>
            <a:r>
              <a:rPr lang="en" sz="3000"/>
              <a:t>by group”</a:t>
            </a:r>
            <a:endParaRPr sz="3000"/>
          </a:p>
        </p:txBody>
      </p:sp>
      <p:pic>
        <p:nvPicPr>
          <p:cNvPr id="84" name="Google Shape;84;p19"/>
          <p:cNvPicPr preferRelativeResize="0"/>
          <p:nvPr/>
        </p:nvPicPr>
        <p:blipFill>
          <a:blip r:embed="rId3">
            <a:alphaModFix/>
          </a:blip>
          <a:stretch>
            <a:fillRect/>
          </a:stretch>
        </p:blipFill>
        <p:spPr>
          <a:xfrm>
            <a:off x="543200" y="1692625"/>
            <a:ext cx="4210017" cy="1397851"/>
          </a:xfrm>
          <a:prstGeom prst="rect">
            <a:avLst/>
          </a:prstGeom>
          <a:noFill/>
          <a:ln cap="flat" cmpd="sng" w="9525">
            <a:solidFill>
              <a:srgbClr val="BFC0C0"/>
            </a:solidFill>
            <a:prstDash val="solid"/>
            <a:round/>
            <a:headEnd len="sm" w="sm" type="none"/>
            <a:tailEnd len="sm" w="sm" type="none"/>
          </a:ln>
        </p:spPr>
      </p:pic>
      <p:pic>
        <p:nvPicPr>
          <p:cNvPr id="85" name="Google Shape;85;p19"/>
          <p:cNvPicPr preferRelativeResize="0"/>
          <p:nvPr/>
        </p:nvPicPr>
        <p:blipFill>
          <a:blip r:embed="rId4">
            <a:alphaModFix/>
          </a:blip>
          <a:stretch>
            <a:fillRect/>
          </a:stretch>
        </p:blipFill>
        <p:spPr>
          <a:xfrm>
            <a:off x="5270739" y="1692625"/>
            <a:ext cx="2808749" cy="3326851"/>
          </a:xfrm>
          <a:prstGeom prst="rect">
            <a:avLst/>
          </a:prstGeom>
          <a:noFill/>
          <a:ln cap="flat" cmpd="sng" w="9525">
            <a:solidFill>
              <a:srgbClr val="BFC0C0"/>
            </a:solidFill>
            <a:prstDash val="solid"/>
            <a:round/>
            <a:headEnd len="sm" w="sm" type="none"/>
            <a:tailEnd len="sm" w="sm" type="none"/>
          </a:ln>
        </p:spPr>
      </p:pic>
      <p:sp>
        <p:nvSpPr>
          <p:cNvPr id="86" name="Google Shape;86;p19"/>
          <p:cNvSpPr txBox="1"/>
          <p:nvPr/>
        </p:nvSpPr>
        <p:spPr>
          <a:xfrm>
            <a:off x="638375" y="4311050"/>
            <a:ext cx="4488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u="sng">
                <a:solidFill>
                  <a:schemeClr val="folHlink"/>
                </a:solidFill>
                <a:latin typeface="Inter"/>
                <a:ea typeface="Inter"/>
                <a:cs typeface="Inter"/>
                <a:sym typeface="Inter"/>
                <a:hlinkClick r:id="rId5">
                  <a:extLst>
                    <a:ext uri="{A12FA001-AC4F-418D-AE19-62706E023703}">
                      <ahyp:hlinkClr val="tx"/>
                    </a:ext>
                  </a:extLst>
                </a:hlinkClick>
              </a:rPr>
              <a:t>https://datacornering.com/how-to-create-group-index-with-power-query-or-r/</a:t>
            </a:r>
            <a:r>
              <a:rPr lang="en" sz="600">
                <a:solidFill>
                  <a:schemeClr val="dk1"/>
                </a:solidFill>
                <a:latin typeface="Inter"/>
                <a:ea typeface="Inter"/>
                <a:cs typeface="Inter"/>
                <a:sym typeface="Inter"/>
              </a:rPr>
              <a:t> </a:t>
            </a:r>
            <a:endParaRPr sz="600">
              <a:solidFill>
                <a:schemeClr val="dk1"/>
              </a:solidFill>
              <a:latin typeface="Inter"/>
              <a:ea typeface="Inter"/>
              <a:cs typeface="Inter"/>
              <a:sym typeface="Inter"/>
            </a:endParaRPr>
          </a:p>
          <a:p>
            <a:pPr indent="0" lvl="0" marL="0" rtl="0" algn="l">
              <a:spcBef>
                <a:spcPts val="0"/>
              </a:spcBef>
              <a:spcAft>
                <a:spcPts val="0"/>
              </a:spcAft>
              <a:buNone/>
            </a:pPr>
            <a:r>
              <a:rPr lang="en" sz="600" u="sng">
                <a:solidFill>
                  <a:schemeClr val="folHlink"/>
                </a:solidFill>
                <a:latin typeface="Inter"/>
                <a:ea typeface="Inter"/>
                <a:cs typeface="Inter"/>
                <a:sym typeface="Inter"/>
                <a:hlinkClick r:id="rId6">
                  <a:extLst>
                    <a:ext uri="{A12FA001-AC4F-418D-AE19-62706E023703}">
                      <ahyp:hlinkClr val="tx"/>
                    </a:ext>
                  </a:extLst>
                </a:hlinkClick>
              </a:rPr>
              <a:t>https://gist.github.com/summerofgeorge/59642030a112b90d5b04bebf77f53ddd</a:t>
            </a:r>
            <a:r>
              <a:rPr lang="en" sz="600">
                <a:solidFill>
                  <a:schemeClr val="dk1"/>
                </a:solidFill>
                <a:latin typeface="Inter"/>
                <a:ea typeface="Inter"/>
                <a:cs typeface="Inter"/>
                <a:sym typeface="Inter"/>
              </a:rPr>
              <a:t> </a:t>
            </a:r>
            <a:endParaRPr sz="1100">
              <a:latin typeface="Inter"/>
              <a:ea typeface="Inter"/>
              <a:cs typeface="Inter"/>
              <a:sym typeface="Inter"/>
            </a:endParaRPr>
          </a:p>
        </p:txBody>
      </p:sp>
      <p:pic>
        <p:nvPicPr>
          <p:cNvPr id="87" name="Google Shape;87;p19"/>
          <p:cNvPicPr preferRelativeResize="0"/>
          <p:nvPr/>
        </p:nvPicPr>
        <p:blipFill>
          <a:blip r:embed="rId7">
            <a:alphaModFix/>
          </a:blip>
          <a:stretch>
            <a:fillRect/>
          </a:stretch>
        </p:blipFill>
        <p:spPr>
          <a:xfrm>
            <a:off x="2168038" y="982581"/>
            <a:ext cx="635924" cy="591526"/>
          </a:xfrm>
          <a:prstGeom prst="rect">
            <a:avLst/>
          </a:prstGeom>
          <a:noFill/>
          <a:ln>
            <a:noFill/>
          </a:ln>
        </p:spPr>
      </p:pic>
      <p:pic>
        <p:nvPicPr>
          <p:cNvPr id="88" name="Google Shape;88;p19"/>
          <p:cNvPicPr preferRelativeResize="0"/>
          <p:nvPr/>
        </p:nvPicPr>
        <p:blipFill>
          <a:blip r:embed="rId8">
            <a:alphaModFix/>
          </a:blip>
          <a:stretch>
            <a:fillRect/>
          </a:stretch>
        </p:blipFill>
        <p:spPr>
          <a:xfrm>
            <a:off x="6379338" y="982582"/>
            <a:ext cx="591525" cy="591525"/>
          </a:xfrm>
          <a:prstGeom prst="rect">
            <a:avLst/>
          </a:prstGeom>
          <a:noFill/>
          <a:ln>
            <a:noFill/>
          </a:ln>
        </p:spPr>
      </p:pic>
      <p:sp>
        <p:nvSpPr>
          <p:cNvPr id="89" name="Google Shape;89;p19"/>
          <p:cNvSpPr txBox="1"/>
          <p:nvPr/>
        </p:nvSpPr>
        <p:spPr>
          <a:xfrm>
            <a:off x="4205075" y="1078238"/>
            <a:ext cx="72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Inter"/>
                <a:ea typeface="Inter"/>
                <a:cs typeface="Inter"/>
                <a:sym typeface="Inter"/>
              </a:rPr>
              <a:t>VS.</a:t>
            </a:r>
            <a:endParaRPr b="1">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504125" y="22875"/>
            <a:ext cx="8125500" cy="1238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000"/>
              <a:t>“I want to create a lagged variable”</a:t>
            </a:r>
            <a:endParaRPr sz="3000"/>
          </a:p>
        </p:txBody>
      </p:sp>
      <p:pic>
        <p:nvPicPr>
          <p:cNvPr id="95" name="Google Shape;95;p20"/>
          <p:cNvPicPr preferRelativeResize="0"/>
          <p:nvPr/>
        </p:nvPicPr>
        <p:blipFill>
          <a:blip r:embed="rId3">
            <a:alphaModFix/>
          </a:blip>
          <a:stretch>
            <a:fillRect/>
          </a:stretch>
        </p:blipFill>
        <p:spPr>
          <a:xfrm>
            <a:off x="2168038" y="1287381"/>
            <a:ext cx="635924" cy="591526"/>
          </a:xfrm>
          <a:prstGeom prst="rect">
            <a:avLst/>
          </a:prstGeom>
          <a:noFill/>
          <a:ln>
            <a:noFill/>
          </a:ln>
        </p:spPr>
      </p:pic>
      <p:pic>
        <p:nvPicPr>
          <p:cNvPr id="96" name="Google Shape;96;p20"/>
          <p:cNvPicPr preferRelativeResize="0"/>
          <p:nvPr/>
        </p:nvPicPr>
        <p:blipFill>
          <a:blip r:embed="rId4">
            <a:alphaModFix/>
          </a:blip>
          <a:stretch>
            <a:fillRect/>
          </a:stretch>
        </p:blipFill>
        <p:spPr>
          <a:xfrm>
            <a:off x="6379338" y="1287382"/>
            <a:ext cx="591525" cy="591525"/>
          </a:xfrm>
          <a:prstGeom prst="rect">
            <a:avLst/>
          </a:prstGeom>
          <a:noFill/>
          <a:ln>
            <a:noFill/>
          </a:ln>
        </p:spPr>
      </p:pic>
      <p:sp>
        <p:nvSpPr>
          <p:cNvPr id="97" name="Google Shape;97;p20"/>
          <p:cNvSpPr txBox="1"/>
          <p:nvPr/>
        </p:nvSpPr>
        <p:spPr>
          <a:xfrm>
            <a:off x="4205075" y="1383038"/>
            <a:ext cx="72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Inter"/>
                <a:ea typeface="Inter"/>
                <a:cs typeface="Inter"/>
                <a:sym typeface="Inter"/>
              </a:rPr>
              <a:t>VS.</a:t>
            </a:r>
            <a:endParaRPr b="1">
              <a:latin typeface="Inter"/>
              <a:ea typeface="Inter"/>
              <a:cs typeface="Inter"/>
              <a:sym typeface="Inter"/>
            </a:endParaRPr>
          </a:p>
        </p:txBody>
      </p:sp>
      <p:pic>
        <p:nvPicPr>
          <p:cNvPr id="98" name="Google Shape;98;p20"/>
          <p:cNvPicPr preferRelativeResize="0"/>
          <p:nvPr/>
        </p:nvPicPr>
        <p:blipFill>
          <a:blip r:embed="rId5">
            <a:alphaModFix/>
          </a:blip>
          <a:stretch>
            <a:fillRect/>
          </a:stretch>
        </p:blipFill>
        <p:spPr>
          <a:xfrm>
            <a:off x="549263" y="2125925"/>
            <a:ext cx="3838101" cy="1201800"/>
          </a:xfrm>
          <a:prstGeom prst="rect">
            <a:avLst/>
          </a:prstGeom>
          <a:noFill/>
          <a:ln cap="flat" cmpd="sng" w="9525">
            <a:solidFill>
              <a:srgbClr val="BFC0C0"/>
            </a:solidFill>
            <a:prstDash val="solid"/>
            <a:round/>
            <a:headEnd len="sm" w="sm" type="none"/>
            <a:tailEnd len="sm" w="sm" type="none"/>
          </a:ln>
        </p:spPr>
      </p:pic>
      <p:pic>
        <p:nvPicPr>
          <p:cNvPr id="99" name="Google Shape;99;p20"/>
          <p:cNvPicPr preferRelativeResize="0"/>
          <p:nvPr/>
        </p:nvPicPr>
        <p:blipFill>
          <a:blip r:embed="rId6">
            <a:alphaModFix/>
          </a:blip>
          <a:stretch>
            <a:fillRect/>
          </a:stretch>
        </p:blipFill>
        <p:spPr>
          <a:xfrm>
            <a:off x="5049013" y="2052124"/>
            <a:ext cx="3580624" cy="1894276"/>
          </a:xfrm>
          <a:prstGeom prst="rect">
            <a:avLst/>
          </a:prstGeom>
          <a:noFill/>
          <a:ln cap="flat" cmpd="sng" w="9525">
            <a:solidFill>
              <a:srgbClr val="BFC0C0"/>
            </a:solidFill>
            <a:prstDash val="solid"/>
            <a:round/>
            <a:headEnd len="sm" w="sm" type="none"/>
            <a:tailEnd len="sm" w="sm" type="none"/>
          </a:ln>
        </p:spPr>
      </p:pic>
      <p:sp>
        <p:nvSpPr>
          <p:cNvPr id="100" name="Google Shape;100;p20"/>
          <p:cNvSpPr txBox="1"/>
          <p:nvPr/>
        </p:nvSpPr>
        <p:spPr>
          <a:xfrm>
            <a:off x="617650" y="4313725"/>
            <a:ext cx="3173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u="sng">
                <a:solidFill>
                  <a:schemeClr val="hlink"/>
                </a:solidFill>
                <a:latin typeface="Inter"/>
                <a:ea typeface="Inter"/>
                <a:cs typeface="Inter"/>
                <a:sym typeface="Inter"/>
                <a:hlinkClick r:id="rId7"/>
              </a:rPr>
              <a:t>https://stackoverflow.com/questions/37446950/powerbi-time-lag-calculation-in-dates-using-query-editor</a:t>
            </a:r>
            <a:r>
              <a:rPr lang="en" sz="600">
                <a:solidFill>
                  <a:schemeClr val="dk1"/>
                </a:solidFill>
                <a:latin typeface="Inter"/>
                <a:ea typeface="Inter"/>
                <a:cs typeface="Inter"/>
                <a:sym typeface="Inter"/>
              </a:rPr>
              <a:t>  </a:t>
            </a:r>
            <a:endParaRPr sz="600">
              <a:solidFill>
                <a:schemeClr val="dk1"/>
              </a:solidFill>
              <a:latin typeface="Inter"/>
              <a:ea typeface="Inter"/>
              <a:cs typeface="Inter"/>
              <a:sym typeface="Inter"/>
            </a:endParaRPr>
          </a:p>
          <a:p>
            <a:pPr indent="0" lvl="0" marL="0" rtl="0" algn="l">
              <a:spcBef>
                <a:spcPts val="0"/>
              </a:spcBef>
              <a:spcAft>
                <a:spcPts val="0"/>
              </a:spcAft>
              <a:buNone/>
            </a:pPr>
            <a:r>
              <a:rPr lang="en" sz="600" u="sng">
                <a:solidFill>
                  <a:schemeClr val="hlink"/>
                </a:solidFill>
                <a:latin typeface="Inter"/>
                <a:ea typeface="Inter"/>
                <a:cs typeface="Inter"/>
                <a:sym typeface="Inter"/>
                <a:hlinkClick r:id="rId8"/>
              </a:rPr>
              <a:t>https://gist.github.com/summerofgeorge/a53be111c3d2b4da5ffaf0d732f3bb53</a:t>
            </a:r>
            <a:r>
              <a:rPr lang="en" sz="600">
                <a:solidFill>
                  <a:schemeClr val="dk1"/>
                </a:solidFill>
                <a:latin typeface="Inter"/>
                <a:ea typeface="Inter"/>
                <a:cs typeface="Inter"/>
                <a:sym typeface="Inter"/>
              </a:rPr>
              <a:t>   </a:t>
            </a:r>
            <a:endParaRPr sz="1100">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504125" y="22875"/>
            <a:ext cx="8125500" cy="1238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000"/>
              <a:t>“I want to know what percent of each column are missing values”</a:t>
            </a:r>
            <a:endParaRPr sz="3000"/>
          </a:p>
        </p:txBody>
      </p:sp>
      <p:pic>
        <p:nvPicPr>
          <p:cNvPr id="106" name="Google Shape;106;p21"/>
          <p:cNvPicPr preferRelativeResize="0"/>
          <p:nvPr/>
        </p:nvPicPr>
        <p:blipFill>
          <a:blip r:embed="rId3">
            <a:alphaModFix/>
          </a:blip>
          <a:stretch>
            <a:fillRect/>
          </a:stretch>
        </p:blipFill>
        <p:spPr>
          <a:xfrm>
            <a:off x="2168038" y="1287381"/>
            <a:ext cx="635924" cy="591526"/>
          </a:xfrm>
          <a:prstGeom prst="rect">
            <a:avLst/>
          </a:prstGeom>
          <a:noFill/>
          <a:ln>
            <a:noFill/>
          </a:ln>
        </p:spPr>
      </p:pic>
      <p:pic>
        <p:nvPicPr>
          <p:cNvPr id="107" name="Google Shape;107;p21"/>
          <p:cNvPicPr preferRelativeResize="0"/>
          <p:nvPr/>
        </p:nvPicPr>
        <p:blipFill>
          <a:blip r:embed="rId4">
            <a:alphaModFix/>
          </a:blip>
          <a:stretch>
            <a:fillRect/>
          </a:stretch>
        </p:blipFill>
        <p:spPr>
          <a:xfrm>
            <a:off x="6379338" y="1287382"/>
            <a:ext cx="591525" cy="591525"/>
          </a:xfrm>
          <a:prstGeom prst="rect">
            <a:avLst/>
          </a:prstGeom>
          <a:noFill/>
          <a:ln>
            <a:noFill/>
          </a:ln>
        </p:spPr>
      </p:pic>
      <p:sp>
        <p:nvSpPr>
          <p:cNvPr id="108" name="Google Shape;108;p21"/>
          <p:cNvSpPr txBox="1"/>
          <p:nvPr/>
        </p:nvSpPr>
        <p:spPr>
          <a:xfrm>
            <a:off x="4205075" y="1383038"/>
            <a:ext cx="72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Inter"/>
                <a:ea typeface="Inter"/>
                <a:cs typeface="Inter"/>
                <a:sym typeface="Inter"/>
              </a:rPr>
              <a:t>VS.</a:t>
            </a:r>
            <a:endParaRPr b="1">
              <a:latin typeface="Inter"/>
              <a:ea typeface="Inter"/>
              <a:cs typeface="Inter"/>
              <a:sym typeface="Inter"/>
            </a:endParaRPr>
          </a:p>
        </p:txBody>
      </p:sp>
      <p:pic>
        <p:nvPicPr>
          <p:cNvPr id="109" name="Google Shape;109;p21"/>
          <p:cNvPicPr preferRelativeResize="0"/>
          <p:nvPr/>
        </p:nvPicPr>
        <p:blipFill rotWithShape="1">
          <a:blip r:embed="rId5">
            <a:alphaModFix/>
          </a:blip>
          <a:srcRect b="63815" l="0" r="52118" t="0"/>
          <a:stretch/>
        </p:blipFill>
        <p:spPr>
          <a:xfrm>
            <a:off x="421850" y="2131188"/>
            <a:ext cx="3978050" cy="1692424"/>
          </a:xfrm>
          <a:prstGeom prst="rect">
            <a:avLst/>
          </a:prstGeom>
          <a:noFill/>
          <a:ln cap="flat" cmpd="sng" w="9525">
            <a:solidFill>
              <a:srgbClr val="BFC0C0"/>
            </a:solidFill>
            <a:prstDash val="solid"/>
            <a:round/>
            <a:headEnd len="sm" w="sm" type="none"/>
            <a:tailEnd len="sm" w="sm" type="none"/>
          </a:ln>
        </p:spPr>
      </p:pic>
      <p:pic>
        <p:nvPicPr>
          <p:cNvPr id="110" name="Google Shape;110;p21"/>
          <p:cNvPicPr preferRelativeResize="0"/>
          <p:nvPr/>
        </p:nvPicPr>
        <p:blipFill>
          <a:blip r:embed="rId6">
            <a:alphaModFix/>
          </a:blip>
          <a:stretch>
            <a:fillRect/>
          </a:stretch>
        </p:blipFill>
        <p:spPr>
          <a:xfrm>
            <a:off x="4786650" y="2067875"/>
            <a:ext cx="3868955" cy="2504124"/>
          </a:xfrm>
          <a:prstGeom prst="rect">
            <a:avLst/>
          </a:prstGeom>
          <a:noFill/>
          <a:ln cap="flat" cmpd="sng" w="9525">
            <a:solidFill>
              <a:srgbClr val="BFC0C0"/>
            </a:solidFill>
            <a:prstDash val="solid"/>
            <a:round/>
            <a:headEnd len="sm" w="sm" type="none"/>
            <a:tailEnd len="sm" w="sm" type="none"/>
          </a:ln>
        </p:spPr>
      </p:pic>
      <p:sp>
        <p:nvSpPr>
          <p:cNvPr id="111" name="Google Shape;111;p21"/>
          <p:cNvSpPr txBox="1"/>
          <p:nvPr/>
        </p:nvSpPr>
        <p:spPr>
          <a:xfrm>
            <a:off x="815763" y="4619550"/>
            <a:ext cx="3190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u="sng">
                <a:solidFill>
                  <a:schemeClr val="hlink"/>
                </a:solidFill>
                <a:latin typeface="Inter"/>
                <a:ea typeface="Inter"/>
                <a:cs typeface="Inter"/>
                <a:sym typeface="Inter"/>
                <a:hlinkClick r:id="rId7"/>
              </a:rPr>
              <a:t>https://docs.microsoft.com/en-us/power-query/data-profiling-tools</a:t>
            </a:r>
            <a:r>
              <a:rPr lang="en" sz="600">
                <a:solidFill>
                  <a:schemeClr val="dk1"/>
                </a:solidFill>
                <a:latin typeface="Inter"/>
                <a:ea typeface="Inter"/>
                <a:cs typeface="Inter"/>
                <a:sym typeface="Inter"/>
              </a:rPr>
              <a:t>   </a:t>
            </a:r>
            <a:endParaRPr sz="600">
              <a:solidFill>
                <a:schemeClr val="dk1"/>
              </a:solidFill>
              <a:latin typeface="Inter"/>
              <a:ea typeface="Inter"/>
              <a:cs typeface="Inter"/>
              <a:sym typeface="Inter"/>
            </a:endParaRPr>
          </a:p>
          <a:p>
            <a:pPr indent="0" lvl="0" marL="0" rtl="0" algn="l">
              <a:spcBef>
                <a:spcPts val="0"/>
              </a:spcBef>
              <a:spcAft>
                <a:spcPts val="0"/>
              </a:spcAft>
              <a:buNone/>
            </a:pPr>
            <a:r>
              <a:rPr lang="en" sz="600" u="sng">
                <a:solidFill>
                  <a:schemeClr val="hlink"/>
                </a:solidFill>
                <a:latin typeface="Inter"/>
                <a:ea typeface="Inter"/>
                <a:cs typeface="Inter"/>
                <a:sym typeface="Inter"/>
                <a:hlinkClick r:id="rId8"/>
              </a:rPr>
              <a:t>https://gist.github.com/summerofgeorge/23202b54454af7518dd9fe5c3baec7dc</a:t>
            </a:r>
            <a:r>
              <a:rPr lang="en" sz="600">
                <a:solidFill>
                  <a:schemeClr val="dk1"/>
                </a:solidFill>
                <a:latin typeface="Inter"/>
                <a:ea typeface="Inter"/>
                <a:cs typeface="Inter"/>
                <a:sym typeface="Inter"/>
              </a:rPr>
              <a:t>  </a:t>
            </a:r>
            <a:endParaRPr sz="1100">
              <a:latin typeface="Inter"/>
              <a:ea typeface="Inter"/>
              <a:cs typeface="Inter"/>
              <a:sym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504125" y="22875"/>
            <a:ext cx="8125500" cy="1238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000"/>
              <a:t>“I want to pick a row at random from my very large dataset”</a:t>
            </a:r>
            <a:endParaRPr sz="3000"/>
          </a:p>
        </p:txBody>
      </p:sp>
      <p:pic>
        <p:nvPicPr>
          <p:cNvPr id="117" name="Google Shape;117;p22"/>
          <p:cNvPicPr preferRelativeResize="0"/>
          <p:nvPr/>
        </p:nvPicPr>
        <p:blipFill>
          <a:blip r:embed="rId3">
            <a:alphaModFix/>
          </a:blip>
          <a:stretch>
            <a:fillRect/>
          </a:stretch>
        </p:blipFill>
        <p:spPr>
          <a:xfrm>
            <a:off x="2168038" y="1287381"/>
            <a:ext cx="635924" cy="591526"/>
          </a:xfrm>
          <a:prstGeom prst="rect">
            <a:avLst/>
          </a:prstGeom>
          <a:noFill/>
          <a:ln>
            <a:noFill/>
          </a:ln>
        </p:spPr>
      </p:pic>
      <p:pic>
        <p:nvPicPr>
          <p:cNvPr id="118" name="Google Shape;118;p22"/>
          <p:cNvPicPr preferRelativeResize="0"/>
          <p:nvPr/>
        </p:nvPicPr>
        <p:blipFill>
          <a:blip r:embed="rId4">
            <a:alphaModFix/>
          </a:blip>
          <a:stretch>
            <a:fillRect/>
          </a:stretch>
        </p:blipFill>
        <p:spPr>
          <a:xfrm>
            <a:off x="6379338" y="1287382"/>
            <a:ext cx="591525" cy="591525"/>
          </a:xfrm>
          <a:prstGeom prst="rect">
            <a:avLst/>
          </a:prstGeom>
          <a:noFill/>
          <a:ln>
            <a:noFill/>
          </a:ln>
        </p:spPr>
      </p:pic>
      <p:sp>
        <p:nvSpPr>
          <p:cNvPr id="119" name="Google Shape;119;p22"/>
          <p:cNvSpPr txBox="1"/>
          <p:nvPr/>
        </p:nvSpPr>
        <p:spPr>
          <a:xfrm>
            <a:off x="4205075" y="1383038"/>
            <a:ext cx="72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Inter"/>
                <a:ea typeface="Inter"/>
                <a:cs typeface="Inter"/>
                <a:sym typeface="Inter"/>
              </a:rPr>
              <a:t>VS.</a:t>
            </a:r>
            <a:endParaRPr b="1">
              <a:latin typeface="Inter"/>
              <a:ea typeface="Inter"/>
              <a:cs typeface="Inter"/>
              <a:sym typeface="Inter"/>
            </a:endParaRPr>
          </a:p>
        </p:txBody>
      </p:sp>
      <p:pic>
        <p:nvPicPr>
          <p:cNvPr id="120" name="Google Shape;120;p22"/>
          <p:cNvPicPr preferRelativeResize="0"/>
          <p:nvPr/>
        </p:nvPicPr>
        <p:blipFill>
          <a:blip r:embed="rId5">
            <a:alphaModFix/>
          </a:blip>
          <a:stretch>
            <a:fillRect/>
          </a:stretch>
        </p:blipFill>
        <p:spPr>
          <a:xfrm>
            <a:off x="658100" y="2008975"/>
            <a:ext cx="3703673" cy="2393575"/>
          </a:xfrm>
          <a:prstGeom prst="rect">
            <a:avLst/>
          </a:prstGeom>
          <a:noFill/>
          <a:ln cap="flat" cmpd="sng" w="9525">
            <a:solidFill>
              <a:srgbClr val="BFC0C0"/>
            </a:solidFill>
            <a:prstDash val="solid"/>
            <a:round/>
            <a:headEnd len="sm" w="sm" type="none"/>
            <a:tailEnd len="sm" w="sm" type="none"/>
          </a:ln>
        </p:spPr>
      </p:pic>
      <p:pic>
        <p:nvPicPr>
          <p:cNvPr id="121" name="Google Shape;121;p22"/>
          <p:cNvPicPr preferRelativeResize="0"/>
          <p:nvPr/>
        </p:nvPicPr>
        <p:blipFill>
          <a:blip r:embed="rId6">
            <a:alphaModFix/>
          </a:blip>
          <a:stretch>
            <a:fillRect/>
          </a:stretch>
        </p:blipFill>
        <p:spPr>
          <a:xfrm>
            <a:off x="5000350" y="2008975"/>
            <a:ext cx="3629275" cy="1570325"/>
          </a:xfrm>
          <a:prstGeom prst="rect">
            <a:avLst/>
          </a:prstGeom>
          <a:noFill/>
          <a:ln cap="flat" cmpd="sng" w="9525">
            <a:solidFill>
              <a:srgbClr val="BFC0C0"/>
            </a:solidFill>
            <a:prstDash val="solid"/>
            <a:round/>
            <a:headEnd len="sm" w="sm" type="none"/>
            <a:tailEnd len="sm" w="sm" type="none"/>
          </a:ln>
        </p:spPr>
      </p:pic>
      <p:sp>
        <p:nvSpPr>
          <p:cNvPr id="122" name="Google Shape;122;p22"/>
          <p:cNvSpPr txBox="1"/>
          <p:nvPr/>
        </p:nvSpPr>
        <p:spPr>
          <a:xfrm>
            <a:off x="878001" y="4532625"/>
            <a:ext cx="3216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u="sng">
                <a:solidFill>
                  <a:schemeClr val="hlink"/>
                </a:solidFill>
                <a:latin typeface="Inter"/>
                <a:ea typeface="Inter"/>
                <a:cs typeface="Inter"/>
                <a:sym typeface="Inter"/>
                <a:hlinkClick r:id="rId7"/>
              </a:rPr>
              <a:t>https://chandoo.org/wp/power-query-random-sample/</a:t>
            </a:r>
            <a:r>
              <a:rPr lang="en" sz="600">
                <a:solidFill>
                  <a:schemeClr val="dk1"/>
                </a:solidFill>
                <a:latin typeface="Inter"/>
                <a:ea typeface="Inter"/>
                <a:cs typeface="Inter"/>
                <a:sym typeface="Inter"/>
              </a:rPr>
              <a:t>    </a:t>
            </a:r>
            <a:endParaRPr sz="600">
              <a:solidFill>
                <a:schemeClr val="dk1"/>
              </a:solidFill>
              <a:latin typeface="Inter"/>
              <a:ea typeface="Inter"/>
              <a:cs typeface="Inter"/>
              <a:sym typeface="Inter"/>
            </a:endParaRPr>
          </a:p>
          <a:p>
            <a:pPr indent="0" lvl="0" marL="0" rtl="0" algn="l">
              <a:spcBef>
                <a:spcPts val="0"/>
              </a:spcBef>
              <a:spcAft>
                <a:spcPts val="0"/>
              </a:spcAft>
              <a:buNone/>
            </a:pPr>
            <a:r>
              <a:rPr lang="en" sz="600" u="sng">
                <a:solidFill>
                  <a:schemeClr val="hlink"/>
                </a:solidFill>
                <a:latin typeface="Inter"/>
                <a:ea typeface="Inter"/>
                <a:cs typeface="Inter"/>
                <a:sym typeface="Inter"/>
                <a:hlinkClick r:id="rId8"/>
              </a:rPr>
              <a:t>https://gist.github.com/summerofgeorge/631ad40ef849886aee6840a497088aa7</a:t>
            </a:r>
            <a:r>
              <a:rPr lang="en" sz="900">
                <a:solidFill>
                  <a:schemeClr val="dk1"/>
                </a:solidFill>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504125" y="175275"/>
            <a:ext cx="8125500" cy="1238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200"/>
              <a:t>Learning Python is a knowledge investment that pays off (just don’t overdo it)</a:t>
            </a:r>
            <a:endParaRPr sz="3200"/>
          </a:p>
        </p:txBody>
      </p:sp>
      <p:pic>
        <p:nvPicPr>
          <p:cNvPr id="128" name="Google Shape;128;p23"/>
          <p:cNvPicPr preferRelativeResize="0"/>
          <p:nvPr/>
        </p:nvPicPr>
        <p:blipFill rotWithShape="1">
          <a:blip r:embed="rId3">
            <a:alphaModFix/>
          </a:blip>
          <a:srcRect b="0" l="1361" r="0" t="1448"/>
          <a:stretch/>
        </p:blipFill>
        <p:spPr>
          <a:xfrm>
            <a:off x="469025" y="1612450"/>
            <a:ext cx="4454467" cy="3088475"/>
          </a:xfrm>
          <a:prstGeom prst="rect">
            <a:avLst/>
          </a:prstGeom>
          <a:noFill/>
          <a:ln>
            <a:noFill/>
          </a:ln>
        </p:spPr>
      </p:pic>
      <p:pic>
        <p:nvPicPr>
          <p:cNvPr id="129" name="Google Shape;129;p23"/>
          <p:cNvPicPr preferRelativeResize="0"/>
          <p:nvPr/>
        </p:nvPicPr>
        <p:blipFill>
          <a:blip r:embed="rId4">
            <a:alphaModFix/>
          </a:blip>
          <a:stretch>
            <a:fillRect/>
          </a:stretch>
        </p:blipFill>
        <p:spPr>
          <a:xfrm>
            <a:off x="5210595" y="1742050"/>
            <a:ext cx="3481479" cy="2758384"/>
          </a:xfrm>
          <a:prstGeom prst="rect">
            <a:avLst/>
          </a:prstGeom>
          <a:noFill/>
          <a:ln>
            <a:noFill/>
          </a:ln>
        </p:spPr>
      </p:pic>
      <p:sp>
        <p:nvSpPr>
          <p:cNvPr id="130" name="Google Shape;130;p23"/>
          <p:cNvSpPr txBox="1"/>
          <p:nvPr/>
        </p:nvSpPr>
        <p:spPr>
          <a:xfrm>
            <a:off x="913275" y="4713375"/>
            <a:ext cx="775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u="sng">
                <a:solidFill>
                  <a:srgbClr val="2200CC"/>
                </a:solidFill>
                <a:latin typeface="Inter"/>
                <a:ea typeface="Inter"/>
                <a:cs typeface="Inter"/>
                <a:sym typeface="Inter"/>
                <a:hlinkClick r:id="rId5">
                  <a:extLst>
                    <a:ext uri="{A12FA001-AC4F-418D-AE19-62706E023703}">
                      <ahyp:hlinkClr val="tx"/>
                    </a:ext>
                  </a:extLst>
                </a:hlinkClick>
              </a:rPr>
              <a:t>https://marcgg.com/blog/2015/09/30/automate-repetitive-tasks/</a:t>
            </a:r>
            <a:r>
              <a:rPr lang="en"/>
              <a:t>					</a:t>
            </a:r>
            <a:r>
              <a:rPr lang="en" sz="600" u="sng">
                <a:solidFill>
                  <a:srgbClr val="2200CC"/>
                </a:solidFill>
                <a:latin typeface="Inter"/>
                <a:ea typeface="Inter"/>
                <a:cs typeface="Inter"/>
                <a:sym typeface="Inter"/>
                <a:hlinkClick r:id="rId6">
                  <a:extLst>
                    <a:ext uri="{A12FA001-AC4F-418D-AE19-62706E023703}">
                      <ahyp:hlinkClr val="tx"/>
                    </a:ext>
                  </a:extLst>
                </a:hlinkClick>
              </a:rPr>
              <a:t>https://xkcd.com/1205/</a:t>
            </a:r>
            <a:r>
              <a:rPr lang="en" sz="600">
                <a:solidFill>
                  <a:schemeClr val="dk1"/>
                </a:solidFill>
                <a:latin typeface="Inter"/>
                <a:ea typeface="Inter"/>
                <a:cs typeface="Inter"/>
                <a:sym typeface="Inter"/>
              </a:rPr>
              <a:t>  </a:t>
            </a:r>
            <a:endParaRPr sz="900">
              <a:latin typeface="Inter"/>
              <a:ea typeface="Inter"/>
              <a:cs typeface="Inter"/>
              <a:sym typeface="Inter"/>
            </a:endParaRPr>
          </a:p>
        </p:txBody>
      </p:sp>
    </p:spTree>
  </p:cSld>
  <p:clrMapOvr>
    <a:masterClrMapping/>
  </p:clrMapOvr>
</p:sld>
</file>

<file path=ppt/theme/theme1.xml><?xml version="1.0" encoding="utf-8"?>
<a:theme xmlns:a="http://schemas.openxmlformats.org/drawingml/2006/main" xmlns:r="http://schemas.openxmlformats.org/officeDocument/2006/relationships" name="Modal Template">
  <a:themeElements>
    <a:clrScheme name="Simple Light">
      <a:dk1>
        <a:srgbClr val="000000"/>
      </a:dk1>
      <a:lt1>
        <a:srgbClr val="FFFFFF"/>
      </a:lt1>
      <a:dk2>
        <a:srgbClr val="131727"/>
      </a:dk2>
      <a:lt2>
        <a:srgbClr val="C9DCE2"/>
      </a:lt2>
      <a:accent1>
        <a:srgbClr val="076EE7"/>
      </a:accent1>
      <a:accent2>
        <a:srgbClr val="FF861A"/>
      </a:accent2>
      <a:accent3>
        <a:srgbClr val="FFBE0B"/>
      </a:accent3>
      <a:accent4>
        <a:srgbClr val="FD4456"/>
      </a:accent4>
      <a:accent5>
        <a:srgbClr val="BF1784"/>
      </a:accent5>
      <a:accent6>
        <a:srgbClr val="5503A6"/>
      </a:accent6>
      <a:hlink>
        <a:srgbClr val="00355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