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52" r:id="rId3"/>
    <p:sldId id="436" r:id="rId4"/>
    <p:sldId id="448" r:id="rId5"/>
    <p:sldId id="442" r:id="rId6"/>
    <p:sldId id="447" r:id="rId7"/>
    <p:sldId id="445" r:id="rId8"/>
    <p:sldId id="426" r:id="rId9"/>
    <p:sldId id="451" r:id="rId10"/>
    <p:sldId id="449" r:id="rId11"/>
    <p:sldId id="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39" autoAdjust="0"/>
  </p:normalViewPr>
  <p:slideViewPr>
    <p:cSldViewPr snapToGrid="0">
      <p:cViewPr varScale="1">
        <p:scale>
          <a:sx n="93" d="100"/>
          <a:sy n="93" d="100"/>
        </p:scale>
        <p:origin x="1158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 want to have enough time for us to participate and assess the situation here together. What are the pros and cons of using R in Power BI; when have you had success, what has blocked you, etc.</a:t>
            </a:r>
          </a:p>
          <a:p>
            <a:br>
              <a:rPr lang="en-US" dirty="0"/>
            </a:br>
            <a:r>
              <a:rPr lang="en-US" dirty="0"/>
              <a:t>After that I’ll briefly walk through the setup and demonstrate a few use cases that may come in handy. And hopefully the use cases I identify will square well with the ones you identify…. </a:t>
            </a:r>
          </a:p>
          <a:p>
            <a:endParaRPr lang="en-US" dirty="0"/>
          </a:p>
          <a:p>
            <a:r>
              <a:rPr lang="en-US" dirty="0"/>
              <a:t>I’m also going to be giving away a copy of my book, and I’ll actually set this up in Power BI with 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resources are available at the GitHub repo…In particular there will be a file with the R scripts and one with the completed Power BI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I’d like to take some time for a discussion here. Power BI is pretty good, but there is a reason you can R inside it. Now I have my vision for how these should work together, and maybe you do too. </a:t>
            </a:r>
          </a:p>
          <a:p>
            <a:r>
              <a:rPr lang="en-US" dirty="0"/>
              <a:t>Maybe your vision is just using Shiny… so let’s try this out. I have a Google Doc; let’s take a couple of minutes to brainstorm.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interesting things to me about all this is Microsoft’s admission that they can’t be the best at everything , and that they should rely on open source languages like R and Python do so some of this analytics work. In particular I find these uses cases are things that Power BI has a very difficult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to set this up on your computer there are a couple of things you need to do. You can download from the Microsoft store. Then to set up your R integration you will go to File &gt;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let’s walk through a demo of a dataset I mostly made up. We want to put together some sort of dashboard to evaluate the performance of candidates who did and did not participate in a mentoring program. This will involve a few things: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59hzc4c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owerbi.microsoft.com/en-us/pric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ake-your-rstudio-hotkeys-online-with-a-text-expan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3907-2134-4CBD-AFE1-55D583EA425A}"/>
              </a:ext>
            </a:extLst>
          </p:cNvPr>
          <p:cNvSpPr txBox="1"/>
          <p:nvPr/>
        </p:nvSpPr>
        <p:spPr>
          <a:xfrm>
            <a:off x="462987" y="1365813"/>
            <a:ext cx="9266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Wade, Ryan.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Advanced Analytics in Power BI with R and Python.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Apress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, 2020.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Zavarella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, Luca.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Extending Power BI with Python and R.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Packt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, 2021 forthcoming.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607" y="2276576"/>
            <a:ext cx="1000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707070"/>
                </a:solidFill>
                <a:latin typeface="Pragmatica" panose="020B0403040502020204" pitchFamily="34" charset="0"/>
              </a:rPr>
              <a:t>Or… </a:t>
            </a:r>
            <a:r>
              <a:rPr lang="en-US" sz="8800" b="1" i="1" dirty="0" err="1">
                <a:solidFill>
                  <a:srgbClr val="707070"/>
                </a:solidFill>
                <a:latin typeface="Pragmatica" panose="020B0403040502020204" pitchFamily="34" charset="0"/>
              </a:rPr>
              <a:t>PoweR</a:t>
            </a:r>
            <a:r>
              <a:rPr lang="en-US" sz="8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 BI </a:t>
            </a:r>
            <a:r>
              <a:rPr lang="en-US" sz="8800" b="1" dirty="0">
                <a:solidFill>
                  <a:srgbClr val="707070"/>
                </a:solidFill>
                <a:latin typeface="Pragmatica" panose="020B0403040502020204" pitchFamily="34" charset="0"/>
              </a:rPr>
              <a:t>🤦‍♂️</a:t>
            </a:r>
          </a:p>
        </p:txBody>
      </p:sp>
    </p:spTree>
    <p:extLst>
      <p:ext uri="{BB962C8B-B14F-4D97-AF65-F5344CB8AC3E}">
        <p14:creationId xmlns:p14="http://schemas.microsoft.com/office/powerpoint/2010/main" val="320232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102632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scripts.r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: scripts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pbi.pbix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 completed PBI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https://tinyurl.com/59hzc4ca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0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 (APIs, images, audio)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Advanced, custom 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5773856" y="4975620"/>
            <a:ext cx="575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 account can run R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Paid,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Pro account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is needed to publish R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Data: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data/contestants.csv, data/personal_info.csv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What are the pre- and post-intervention scores among each cohort of a study group? 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Import data via R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Identify invalid email addresses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Visualize pre/post by group (</a:t>
            </a:r>
            <a:r>
              <a:rPr lang="en-US" sz="2600" b="1" dirty="0" err="1">
                <a:solidFill>
                  <a:srgbClr val="CF3338"/>
                </a:solidFill>
                <a:latin typeface="Pragmatica" pitchFamily="2" charset="0"/>
              </a:rPr>
              <a:t>slopeplot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)</a:t>
            </a:r>
          </a:p>
          <a:p>
            <a:endParaRPr lang="en-US" sz="26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anose="020B7200000000000000" pitchFamily="34" charset="0"/>
              </a:rPr>
              <a:t>Follow along: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demo-notes.pdf</a:t>
            </a: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Closing thoughts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7694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R only when Power BI just can’t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Start 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 a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text expander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your RStudio shortcuts</a:t>
            </a:r>
          </a:p>
        </p:txBody>
      </p:sp>
    </p:spTree>
    <p:extLst>
      <p:ext uri="{BB962C8B-B14F-4D97-AF65-F5344CB8AC3E}">
        <p14:creationId xmlns:p14="http://schemas.microsoft.com/office/powerpoint/2010/main" val="38610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687</Words>
  <Application>Microsoft Office PowerPoint</Application>
  <PresentationFormat>Widescreen</PresentationFormat>
  <Paragraphs>75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</cp:lastModifiedBy>
  <cp:revision>116</cp:revision>
  <dcterms:created xsi:type="dcterms:W3CDTF">2019-10-19T21:47:18Z</dcterms:created>
  <dcterms:modified xsi:type="dcterms:W3CDTF">2021-10-02T13:20:07Z</dcterms:modified>
</cp:coreProperties>
</file>