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66" r:id="rId7"/>
    <p:sldId id="271" r:id="rId8"/>
    <p:sldId id="272" r:id="rId9"/>
    <p:sldId id="273" r:id="rId10"/>
    <p:sldId id="274" r:id="rId11"/>
    <p:sldId id="275" r:id="rId12"/>
    <p:sldId id="267" r:id="rId13"/>
    <p:sldId id="269" r:id="rId14"/>
    <p:sldId id="268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ontserrat" panose="02000505000000020004" pitchFamily="2" charset="0"/>
      <p:regular r:id="rId26"/>
      <p:bold r:id="rId27"/>
      <p:italic r:id="rId28"/>
      <p:boldItalic r:id="rId29"/>
    </p:embeddedFont>
    <p:embeddedFont>
      <p:font typeface="Montserrat Bold" panose="020B0604020202020204" charset="0"/>
      <p:regular r:id="rId30"/>
      <p:bold r:id="rId31"/>
    </p:embeddedFont>
    <p:embeddedFont>
      <p:font typeface="Montserrat Extra-Bold Bold" panose="020B0604020202020204" charset="0"/>
      <p:regular r:id="rId32"/>
    </p:embeddedFont>
    <p:embeddedFont>
      <p:font typeface="Montserrat Semi-Bold 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23647-5A40-4A98-BBE2-C34598ABF750}" v="5" dt="2022-05-28T16:25:47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22d0b802-afc6-4b8f-ba57-7a855d96927f" providerId="ADAL" clId="{7FB3E797-59AE-48AC-A23C-6D4091319634}"/>
    <pc:docChg chg="custSel modSld">
      <pc:chgData name="George Mount" userId="22d0b802-afc6-4b8f-ba57-7a855d96927f" providerId="ADAL" clId="{7FB3E797-59AE-48AC-A23C-6D4091319634}" dt="2022-04-17T21:45:23.241" v="341" actId="2711"/>
      <pc:docMkLst>
        <pc:docMk/>
      </pc:docMkLst>
      <pc:sldChg chg="modSp mod">
        <pc:chgData name="George Mount" userId="22d0b802-afc6-4b8f-ba57-7a855d96927f" providerId="ADAL" clId="{7FB3E797-59AE-48AC-A23C-6D4091319634}" dt="2022-04-17T21:45:23.241" v="341" actId="2711"/>
        <pc:sldMkLst>
          <pc:docMk/>
          <pc:sldMk cId="0" sldId="256"/>
        </pc:sldMkLst>
        <pc:spChg chg="mod">
          <ac:chgData name="George Mount" userId="22d0b802-afc6-4b8f-ba57-7a855d96927f" providerId="ADAL" clId="{7FB3E797-59AE-48AC-A23C-6D4091319634}" dt="2022-04-17T21:45:07.259" v="323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orge Mount" userId="22d0b802-afc6-4b8f-ba57-7a855d96927f" providerId="ADAL" clId="{7FB3E797-59AE-48AC-A23C-6D4091319634}" dt="2022-04-17T21:45:23.241" v="341" actId="2711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George Mount" userId="22d0b802-afc6-4b8f-ba57-7a855d96927f" providerId="ADAL" clId="{7FB3E797-59AE-48AC-A23C-6D4091319634}" dt="2022-04-17T21:44:03.663" v="240" actId="20577"/>
        <pc:sldMkLst>
          <pc:docMk/>
          <pc:sldMk cId="0" sldId="257"/>
        </pc:sldMkLst>
        <pc:spChg chg="mod">
          <ac:chgData name="George Mount" userId="22d0b802-afc6-4b8f-ba57-7a855d96927f" providerId="ADAL" clId="{7FB3E797-59AE-48AC-A23C-6D4091319634}" dt="2022-04-17T21:40:08.469" v="43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orge Mount" userId="22d0b802-afc6-4b8f-ba57-7a855d96927f" providerId="ADAL" clId="{7FB3E797-59AE-48AC-A23C-6D4091319634}" dt="2022-04-17T21:44:03.663" v="240" actId="20577"/>
          <ac:spMkLst>
            <pc:docMk/>
            <pc:sldMk cId="0" sldId="257"/>
            <ac:spMk id="6" creationId="{00000000-0000-0000-0000-000000000000}"/>
          </ac:spMkLst>
        </pc:spChg>
      </pc:sldChg>
      <pc:sldChg chg="delSp modSp mod">
        <pc:chgData name="George Mount" userId="22d0b802-afc6-4b8f-ba57-7a855d96927f" providerId="ADAL" clId="{7FB3E797-59AE-48AC-A23C-6D4091319634}" dt="2022-04-17T21:44:49.387" v="316" actId="20577"/>
        <pc:sldMkLst>
          <pc:docMk/>
          <pc:sldMk cId="1753609147" sldId="258"/>
        </pc:sldMkLst>
        <pc:spChg chg="mod">
          <ac:chgData name="George Mount" userId="22d0b802-afc6-4b8f-ba57-7a855d96927f" providerId="ADAL" clId="{7FB3E797-59AE-48AC-A23C-6D4091319634}" dt="2022-04-17T21:44:49.387" v="316" actId="20577"/>
          <ac:spMkLst>
            <pc:docMk/>
            <pc:sldMk cId="1753609147" sldId="258"/>
            <ac:spMk id="6" creationId="{00000000-0000-0000-0000-000000000000}"/>
          </ac:spMkLst>
        </pc:spChg>
        <pc:graphicFrameChg chg="del">
          <ac:chgData name="George Mount" userId="22d0b802-afc6-4b8f-ba57-7a855d96927f" providerId="ADAL" clId="{7FB3E797-59AE-48AC-A23C-6D4091319634}" dt="2022-04-17T21:44:07.886" v="241" actId="478"/>
          <ac:graphicFrameMkLst>
            <pc:docMk/>
            <pc:sldMk cId="1753609147" sldId="258"/>
            <ac:graphicFrameMk id="9" creationId="{797DB1CE-8DDD-48FD-A5C1-1F66F3271883}"/>
          </ac:graphicFrameMkLst>
        </pc:graphicFrameChg>
      </pc:sldChg>
      <pc:sldChg chg="modSp mod">
        <pc:chgData name="George Mount" userId="22d0b802-afc6-4b8f-ba57-7a855d96927f" providerId="ADAL" clId="{7FB3E797-59AE-48AC-A23C-6D4091319634}" dt="2022-04-17T21:43:18.799" v="195" actId="20577"/>
        <pc:sldMkLst>
          <pc:docMk/>
          <pc:sldMk cId="1002877167" sldId="262"/>
        </pc:sldMkLst>
        <pc:spChg chg="mod">
          <ac:chgData name="George Mount" userId="22d0b802-afc6-4b8f-ba57-7a855d96927f" providerId="ADAL" clId="{7FB3E797-59AE-48AC-A23C-6D4091319634}" dt="2022-04-17T21:43:18.799" v="195" actId="20577"/>
          <ac:spMkLst>
            <pc:docMk/>
            <pc:sldMk cId="1002877167" sldId="262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9E579E0A-DD15-4F91-8C60-D6AC59F2419A}"/>
    <pc:docChg chg="custSel addSld delSld modSld">
      <pc:chgData name="George Mount" userId="22d0b802-afc6-4b8f-ba57-7a855d96927f" providerId="ADAL" clId="{9E579E0A-DD15-4F91-8C60-D6AC59F2419A}" dt="2022-04-02T20:57:24.290" v="782" actId="20577"/>
      <pc:docMkLst>
        <pc:docMk/>
      </pc:docMkLst>
      <pc:sldChg chg="modSp mod">
        <pc:chgData name="George Mount" userId="22d0b802-afc6-4b8f-ba57-7a855d96927f" providerId="ADAL" clId="{9E579E0A-DD15-4F91-8C60-D6AC59F2419A}" dt="2022-04-02T20:57:24.290" v="782" actId="20577"/>
        <pc:sldMkLst>
          <pc:docMk/>
          <pc:sldMk cId="0" sldId="256"/>
        </pc:sldMkLst>
        <pc:spChg chg="mod">
          <ac:chgData name="George Mount" userId="22d0b802-afc6-4b8f-ba57-7a855d96927f" providerId="ADAL" clId="{9E579E0A-DD15-4F91-8C60-D6AC59F2419A}" dt="2022-04-02T20:57:24.290" v="782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orge Mount" userId="22d0b802-afc6-4b8f-ba57-7a855d96927f" providerId="ADAL" clId="{9E579E0A-DD15-4F91-8C60-D6AC59F2419A}" dt="2022-04-02T20:00:17.173" v="54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George Mount" userId="22d0b802-afc6-4b8f-ba57-7a855d96927f" providerId="ADAL" clId="{9E579E0A-DD15-4F91-8C60-D6AC59F2419A}" dt="2022-04-02T20:01:19.200" v="230" actId="20577"/>
        <pc:sldMkLst>
          <pc:docMk/>
          <pc:sldMk cId="0" sldId="257"/>
        </pc:sldMkLst>
        <pc:spChg chg="mod">
          <ac:chgData name="George Mount" userId="22d0b802-afc6-4b8f-ba57-7a855d96927f" providerId="ADAL" clId="{9E579E0A-DD15-4F91-8C60-D6AC59F2419A}" dt="2022-04-02T20:01:19.200" v="230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orge Mount" userId="22d0b802-afc6-4b8f-ba57-7a855d96927f" providerId="ADAL" clId="{9E579E0A-DD15-4F91-8C60-D6AC59F2419A}" dt="2022-04-02T20:00:52.108" v="206" actId="20577"/>
          <ac:spMkLst>
            <pc:docMk/>
            <pc:sldMk cId="0" sldId="257"/>
            <ac:spMk id="6" creationId="{00000000-0000-0000-0000-000000000000}"/>
          </ac:spMkLst>
        </pc:spChg>
      </pc:sldChg>
      <pc:sldChg chg="addSp modSp mod">
        <pc:chgData name="George Mount" userId="22d0b802-afc6-4b8f-ba57-7a855d96927f" providerId="ADAL" clId="{9E579E0A-DD15-4F91-8C60-D6AC59F2419A}" dt="2022-04-02T20:04:30.664" v="440" actId="1076"/>
        <pc:sldMkLst>
          <pc:docMk/>
          <pc:sldMk cId="1753609147" sldId="258"/>
        </pc:sldMkLst>
        <pc:spChg chg="mod">
          <ac:chgData name="George Mount" userId="22d0b802-afc6-4b8f-ba57-7a855d96927f" providerId="ADAL" clId="{9E579E0A-DD15-4F91-8C60-D6AC59F2419A}" dt="2022-04-02T20:01:27.681" v="234" actId="20577"/>
          <ac:spMkLst>
            <pc:docMk/>
            <pc:sldMk cId="1753609147" sldId="258"/>
            <ac:spMk id="4" creationId="{00000000-0000-0000-0000-000000000000}"/>
          </ac:spMkLst>
        </pc:spChg>
        <pc:spChg chg="mod">
          <ac:chgData name="George Mount" userId="22d0b802-afc6-4b8f-ba57-7a855d96927f" providerId="ADAL" clId="{9E579E0A-DD15-4F91-8C60-D6AC59F2419A}" dt="2022-04-02T20:03:41.754" v="436" actId="20577"/>
          <ac:spMkLst>
            <pc:docMk/>
            <pc:sldMk cId="1753609147" sldId="258"/>
            <ac:spMk id="6" creationId="{00000000-0000-0000-0000-000000000000}"/>
          </ac:spMkLst>
        </pc:spChg>
        <pc:spChg chg="add mod">
          <ac:chgData name="George Mount" userId="22d0b802-afc6-4b8f-ba57-7a855d96927f" providerId="ADAL" clId="{9E579E0A-DD15-4F91-8C60-D6AC59F2419A}" dt="2022-04-02T20:02:50.630" v="327" actId="1076"/>
          <ac:spMkLst>
            <pc:docMk/>
            <pc:sldMk cId="1753609147" sldId="258"/>
            <ac:spMk id="10" creationId="{61C0BD76-4A9F-4A88-A10C-26EB11A66FD7}"/>
          </ac:spMkLst>
        </pc:spChg>
        <pc:picChg chg="add mod">
          <ac:chgData name="George Mount" userId="22d0b802-afc6-4b8f-ba57-7a855d96927f" providerId="ADAL" clId="{9E579E0A-DD15-4F91-8C60-D6AC59F2419A}" dt="2022-04-02T20:04:30.664" v="440" actId="1076"/>
          <ac:picMkLst>
            <pc:docMk/>
            <pc:sldMk cId="1753609147" sldId="258"/>
            <ac:picMk id="12" creationId="{7B680396-0F61-4EBC-BD1C-4864D0F72D4B}"/>
          </ac:picMkLst>
        </pc:picChg>
      </pc:sldChg>
      <pc:sldChg chg="del">
        <pc:chgData name="George Mount" userId="22d0b802-afc6-4b8f-ba57-7a855d96927f" providerId="ADAL" clId="{9E579E0A-DD15-4F91-8C60-D6AC59F2419A}" dt="2022-04-02T20:01:07.819" v="207" actId="47"/>
        <pc:sldMkLst>
          <pc:docMk/>
          <pc:sldMk cId="152533809" sldId="259"/>
        </pc:sldMkLst>
      </pc:sldChg>
      <pc:sldChg chg="del">
        <pc:chgData name="George Mount" userId="22d0b802-afc6-4b8f-ba57-7a855d96927f" providerId="ADAL" clId="{9E579E0A-DD15-4F91-8C60-D6AC59F2419A}" dt="2022-04-02T20:54:35.573" v="441" actId="47"/>
        <pc:sldMkLst>
          <pc:docMk/>
          <pc:sldMk cId="698476204" sldId="260"/>
        </pc:sldMkLst>
      </pc:sldChg>
      <pc:sldChg chg="addSp modSp mod">
        <pc:chgData name="George Mount" userId="22d0b802-afc6-4b8f-ba57-7a855d96927f" providerId="ADAL" clId="{9E579E0A-DD15-4F91-8C60-D6AC59F2419A}" dt="2022-04-02T20:55:25.572" v="495" actId="20577"/>
        <pc:sldMkLst>
          <pc:docMk/>
          <pc:sldMk cId="2305427717" sldId="261"/>
        </pc:sldMkLst>
        <pc:spChg chg="mod">
          <ac:chgData name="George Mount" userId="22d0b802-afc6-4b8f-ba57-7a855d96927f" providerId="ADAL" clId="{9E579E0A-DD15-4F91-8C60-D6AC59F2419A}" dt="2022-04-02T20:55:16.554" v="457" actId="5793"/>
          <ac:spMkLst>
            <pc:docMk/>
            <pc:sldMk cId="2305427717" sldId="261"/>
            <ac:spMk id="4" creationId="{00000000-0000-0000-0000-000000000000}"/>
          </ac:spMkLst>
        </pc:spChg>
        <pc:spChg chg="mod">
          <ac:chgData name="George Mount" userId="22d0b802-afc6-4b8f-ba57-7a855d96927f" providerId="ADAL" clId="{9E579E0A-DD15-4F91-8C60-D6AC59F2419A}" dt="2022-04-02T20:55:25.572" v="495" actId="20577"/>
          <ac:spMkLst>
            <pc:docMk/>
            <pc:sldMk cId="2305427717" sldId="261"/>
            <ac:spMk id="6" creationId="{00000000-0000-0000-0000-000000000000}"/>
          </ac:spMkLst>
        </pc:spChg>
        <pc:picChg chg="add mod">
          <ac:chgData name="George Mount" userId="22d0b802-afc6-4b8f-ba57-7a855d96927f" providerId="ADAL" clId="{9E579E0A-DD15-4F91-8C60-D6AC59F2419A}" dt="2022-04-02T20:03:28.835" v="395" actId="1076"/>
          <ac:picMkLst>
            <pc:docMk/>
            <pc:sldMk cId="2305427717" sldId="261"/>
            <ac:picMk id="1026" creationId="{D9010ACA-25FF-4361-A6A5-2110FA2E5D18}"/>
          </ac:picMkLst>
        </pc:picChg>
      </pc:sldChg>
      <pc:sldChg chg="modSp add mod">
        <pc:chgData name="George Mount" userId="22d0b802-afc6-4b8f-ba57-7a855d96927f" providerId="ADAL" clId="{9E579E0A-DD15-4F91-8C60-D6AC59F2419A}" dt="2022-04-02T20:57:17.481" v="781" actId="114"/>
        <pc:sldMkLst>
          <pc:docMk/>
          <pc:sldMk cId="1002877167" sldId="262"/>
        </pc:sldMkLst>
        <pc:spChg chg="mod">
          <ac:chgData name="George Mount" userId="22d0b802-afc6-4b8f-ba57-7a855d96927f" providerId="ADAL" clId="{9E579E0A-DD15-4F91-8C60-D6AC59F2419A}" dt="2022-04-02T20:57:17.481" v="781" actId="114"/>
          <ac:spMkLst>
            <pc:docMk/>
            <pc:sldMk cId="1002877167" sldId="262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D10973C5-7224-4EDB-93AC-00393553A0FB}"/>
    <pc:docChg chg="undo custSel addSld modSld">
      <pc:chgData name="George Mount" userId="22d0b802-afc6-4b8f-ba57-7a855d96927f" providerId="ADAL" clId="{D10973C5-7224-4EDB-93AC-00393553A0FB}" dt="2022-04-02T19:51:57.806" v="855" actId="113"/>
      <pc:docMkLst>
        <pc:docMk/>
      </pc:docMkLst>
      <pc:sldChg chg="addSp delSp modSp mod">
        <pc:chgData name="George Mount" userId="22d0b802-afc6-4b8f-ba57-7a855d96927f" providerId="ADAL" clId="{D10973C5-7224-4EDB-93AC-00393553A0FB}" dt="2022-04-02T19:26:15.814" v="56" actId="478"/>
        <pc:sldMkLst>
          <pc:docMk/>
          <pc:sldMk cId="0" sldId="256"/>
        </pc:sldMkLst>
        <pc:spChg chg="del">
          <ac:chgData name="George Mount" userId="22d0b802-afc6-4b8f-ba57-7a855d96927f" providerId="ADAL" clId="{D10973C5-7224-4EDB-93AC-00393553A0FB}" dt="2022-04-02T19:26:15.814" v="56" actId="47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George Mount" userId="22d0b802-afc6-4b8f-ba57-7a855d96927f" providerId="ADAL" clId="{D10973C5-7224-4EDB-93AC-00393553A0FB}" dt="2022-04-02T19:25:50.924" v="22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orge Mount" userId="22d0b802-afc6-4b8f-ba57-7a855d96927f" providerId="ADAL" clId="{D10973C5-7224-4EDB-93AC-00393553A0FB}" dt="2022-04-02T19:25:54.489" v="28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George Mount" userId="22d0b802-afc6-4b8f-ba57-7a855d96927f" providerId="ADAL" clId="{D10973C5-7224-4EDB-93AC-00393553A0FB}" dt="2022-04-02T19:26:04.971" v="50" actId="20577"/>
          <ac:spMkLst>
            <pc:docMk/>
            <pc:sldMk cId="0" sldId="256"/>
            <ac:spMk id="13" creationId="{00000000-0000-0000-0000-000000000000}"/>
          </ac:spMkLst>
        </pc:spChg>
        <pc:grpChg chg="del">
          <ac:chgData name="George Mount" userId="22d0b802-afc6-4b8f-ba57-7a855d96927f" providerId="ADAL" clId="{D10973C5-7224-4EDB-93AC-00393553A0FB}" dt="2022-04-02T19:26:12.696" v="55" actId="478"/>
          <ac:grpSpMkLst>
            <pc:docMk/>
            <pc:sldMk cId="0" sldId="256"/>
            <ac:grpSpMk id="3" creationId="{00000000-0000-0000-0000-000000000000}"/>
          </ac:grpSpMkLst>
        </pc:grpChg>
        <pc:grpChg chg="del">
          <ac:chgData name="George Mount" userId="22d0b802-afc6-4b8f-ba57-7a855d96927f" providerId="ADAL" clId="{D10973C5-7224-4EDB-93AC-00393553A0FB}" dt="2022-04-02T19:26:09.054" v="52" actId="478"/>
          <ac:grpSpMkLst>
            <pc:docMk/>
            <pc:sldMk cId="0" sldId="256"/>
            <ac:grpSpMk id="5" creationId="{00000000-0000-0000-0000-000000000000}"/>
          </ac:grpSpMkLst>
        </pc:grpChg>
        <pc:grpChg chg="del">
          <ac:chgData name="George Mount" userId="22d0b802-afc6-4b8f-ba57-7a855d96927f" providerId="ADAL" clId="{D10973C5-7224-4EDB-93AC-00393553A0FB}" dt="2022-04-02T19:26:07.508" v="51" actId="478"/>
          <ac:grpSpMkLst>
            <pc:docMk/>
            <pc:sldMk cId="0" sldId="256"/>
            <ac:grpSpMk id="8" creationId="{00000000-0000-0000-0000-000000000000}"/>
          </ac:grpSpMkLst>
        </pc:grpChg>
        <pc:picChg chg="add del">
          <ac:chgData name="George Mount" userId="22d0b802-afc6-4b8f-ba57-7a855d96927f" providerId="ADAL" clId="{D10973C5-7224-4EDB-93AC-00393553A0FB}" dt="2022-04-02T19:26:10.960" v="54" actId="478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George Mount" userId="22d0b802-afc6-4b8f-ba57-7a855d96927f" providerId="ADAL" clId="{D10973C5-7224-4EDB-93AC-00393553A0FB}" dt="2022-04-02T19:28:17.712" v="288" actId="20577"/>
        <pc:sldMkLst>
          <pc:docMk/>
          <pc:sldMk cId="0" sldId="257"/>
        </pc:sldMkLst>
        <pc:spChg chg="mod">
          <ac:chgData name="George Mount" userId="22d0b802-afc6-4b8f-ba57-7a855d96927f" providerId="ADAL" clId="{D10973C5-7224-4EDB-93AC-00393553A0FB}" dt="2022-04-02T19:26:28.005" v="77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orge Mount" userId="22d0b802-afc6-4b8f-ba57-7a855d96927f" providerId="ADAL" clId="{D10973C5-7224-4EDB-93AC-00393553A0FB}" dt="2022-04-02T19:28:17.712" v="288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George Mount" userId="22d0b802-afc6-4b8f-ba57-7a855d96927f" providerId="ADAL" clId="{D10973C5-7224-4EDB-93AC-00393553A0FB}" dt="2022-04-02T19:28:12.962" v="287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 add mod">
        <pc:chgData name="George Mount" userId="22d0b802-afc6-4b8f-ba57-7a855d96927f" providerId="ADAL" clId="{D10973C5-7224-4EDB-93AC-00393553A0FB}" dt="2022-04-02T19:31:40.200" v="629" actId="20577"/>
        <pc:sldMkLst>
          <pc:docMk/>
          <pc:sldMk cId="1753609147" sldId="258"/>
        </pc:sldMkLst>
        <pc:spChg chg="mod">
          <ac:chgData name="George Mount" userId="22d0b802-afc6-4b8f-ba57-7a855d96927f" providerId="ADAL" clId="{D10973C5-7224-4EDB-93AC-00393553A0FB}" dt="2022-04-02T19:28:24.378" v="309" actId="20577"/>
          <ac:spMkLst>
            <pc:docMk/>
            <pc:sldMk cId="1753609147" sldId="258"/>
            <ac:spMk id="4" creationId="{00000000-0000-0000-0000-000000000000}"/>
          </ac:spMkLst>
        </pc:spChg>
        <pc:spChg chg="mod">
          <ac:chgData name="George Mount" userId="22d0b802-afc6-4b8f-ba57-7a855d96927f" providerId="ADAL" clId="{D10973C5-7224-4EDB-93AC-00393553A0FB}" dt="2022-04-02T19:31:40.200" v="629" actId="20577"/>
          <ac:spMkLst>
            <pc:docMk/>
            <pc:sldMk cId="1753609147" sldId="258"/>
            <ac:spMk id="6" creationId="{00000000-0000-0000-0000-000000000000}"/>
          </ac:spMkLst>
        </pc:spChg>
      </pc:sldChg>
      <pc:sldChg chg="modSp add mod">
        <pc:chgData name="George Mount" userId="22d0b802-afc6-4b8f-ba57-7a855d96927f" providerId="ADAL" clId="{D10973C5-7224-4EDB-93AC-00393553A0FB}" dt="2022-04-02T19:51:57.806" v="855" actId="113"/>
        <pc:sldMkLst>
          <pc:docMk/>
          <pc:sldMk cId="152533809" sldId="259"/>
        </pc:sldMkLst>
        <pc:spChg chg="mod">
          <ac:chgData name="George Mount" userId="22d0b802-afc6-4b8f-ba57-7a855d96927f" providerId="ADAL" clId="{D10973C5-7224-4EDB-93AC-00393553A0FB}" dt="2022-04-02T19:29:14.923" v="358" actId="404"/>
          <ac:spMkLst>
            <pc:docMk/>
            <pc:sldMk cId="152533809" sldId="259"/>
            <ac:spMk id="4" creationId="{00000000-0000-0000-0000-000000000000}"/>
          </ac:spMkLst>
        </pc:spChg>
        <pc:spChg chg="mod">
          <ac:chgData name="George Mount" userId="22d0b802-afc6-4b8f-ba57-7a855d96927f" providerId="ADAL" clId="{D10973C5-7224-4EDB-93AC-00393553A0FB}" dt="2022-04-02T19:51:57.806" v="855" actId="113"/>
          <ac:spMkLst>
            <pc:docMk/>
            <pc:sldMk cId="152533809" sldId="259"/>
            <ac:spMk id="6" creationId="{00000000-0000-0000-0000-000000000000}"/>
          </ac:spMkLst>
        </pc:spChg>
      </pc:sldChg>
      <pc:sldChg chg="delSp modSp add mod">
        <pc:chgData name="George Mount" userId="22d0b802-afc6-4b8f-ba57-7a855d96927f" providerId="ADAL" clId="{D10973C5-7224-4EDB-93AC-00393553A0FB}" dt="2022-04-02T19:31:55.556" v="639" actId="478"/>
        <pc:sldMkLst>
          <pc:docMk/>
          <pc:sldMk cId="698476204" sldId="260"/>
        </pc:sldMkLst>
        <pc:spChg chg="mod">
          <ac:chgData name="George Mount" userId="22d0b802-afc6-4b8f-ba57-7a855d96927f" providerId="ADAL" clId="{D10973C5-7224-4EDB-93AC-00393553A0FB}" dt="2022-04-02T19:31:53.408" v="638" actId="20577"/>
          <ac:spMkLst>
            <pc:docMk/>
            <pc:sldMk cId="698476204" sldId="260"/>
            <ac:spMk id="11" creationId="{00000000-0000-0000-0000-000000000000}"/>
          </ac:spMkLst>
        </pc:spChg>
        <pc:spChg chg="del mod">
          <ac:chgData name="George Mount" userId="22d0b802-afc6-4b8f-ba57-7a855d96927f" providerId="ADAL" clId="{D10973C5-7224-4EDB-93AC-00393553A0FB}" dt="2022-04-02T19:31:55.556" v="639" actId="478"/>
          <ac:spMkLst>
            <pc:docMk/>
            <pc:sldMk cId="698476204" sldId="260"/>
            <ac:spMk id="12" creationId="{00000000-0000-0000-0000-000000000000}"/>
          </ac:spMkLst>
        </pc:spChg>
        <pc:spChg chg="del">
          <ac:chgData name="George Mount" userId="22d0b802-afc6-4b8f-ba57-7a855d96927f" providerId="ADAL" clId="{D10973C5-7224-4EDB-93AC-00393553A0FB}" dt="2022-04-02T19:31:47.188" v="631" actId="478"/>
          <ac:spMkLst>
            <pc:docMk/>
            <pc:sldMk cId="698476204" sldId="260"/>
            <ac:spMk id="13" creationId="{00000000-0000-0000-0000-000000000000}"/>
          </ac:spMkLst>
        </pc:spChg>
      </pc:sldChg>
      <pc:sldChg chg="modSp add mod">
        <pc:chgData name="George Mount" userId="22d0b802-afc6-4b8f-ba57-7a855d96927f" providerId="ADAL" clId="{D10973C5-7224-4EDB-93AC-00393553A0FB}" dt="2022-04-02T19:33:01.984" v="853" actId="20577"/>
        <pc:sldMkLst>
          <pc:docMk/>
          <pc:sldMk cId="2305427717" sldId="261"/>
        </pc:sldMkLst>
        <pc:spChg chg="mod">
          <ac:chgData name="George Mount" userId="22d0b802-afc6-4b8f-ba57-7a855d96927f" providerId="ADAL" clId="{D10973C5-7224-4EDB-93AC-00393553A0FB}" dt="2022-04-02T19:32:07.433" v="651" actId="20577"/>
          <ac:spMkLst>
            <pc:docMk/>
            <pc:sldMk cId="2305427717" sldId="261"/>
            <ac:spMk id="4" creationId="{00000000-0000-0000-0000-000000000000}"/>
          </ac:spMkLst>
        </pc:spChg>
        <pc:spChg chg="mod">
          <ac:chgData name="George Mount" userId="22d0b802-afc6-4b8f-ba57-7a855d96927f" providerId="ADAL" clId="{D10973C5-7224-4EDB-93AC-00393553A0FB}" dt="2022-04-02T19:33:01.984" v="853" actId="20577"/>
          <ac:spMkLst>
            <pc:docMk/>
            <pc:sldMk cId="2305427717" sldId="261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E84F377C-D634-4993-A180-C9369F489F09}"/>
    <pc:docChg chg="custSel addSld modSld">
      <pc:chgData name="George Mount" userId="22d0b802-afc6-4b8f-ba57-7a855d96927f" providerId="ADAL" clId="{E84F377C-D634-4993-A180-C9369F489F09}" dt="2022-04-02T23:48:51.599" v="50"/>
      <pc:docMkLst>
        <pc:docMk/>
      </pc:docMkLst>
      <pc:sldChg chg="modSp mod">
        <pc:chgData name="George Mount" userId="22d0b802-afc6-4b8f-ba57-7a855d96927f" providerId="ADAL" clId="{E84F377C-D634-4993-A180-C9369F489F09}" dt="2022-04-02T23:47:42.319" v="49" actId="20577"/>
        <pc:sldMkLst>
          <pc:docMk/>
          <pc:sldMk cId="0" sldId="257"/>
        </pc:sldMkLst>
        <pc:spChg chg="mod">
          <ac:chgData name="George Mount" userId="22d0b802-afc6-4b8f-ba57-7a855d96927f" providerId="ADAL" clId="{E84F377C-D634-4993-A180-C9369F489F09}" dt="2022-04-02T23:47:42.319" v="49" actId="20577"/>
          <ac:spMkLst>
            <pc:docMk/>
            <pc:sldMk cId="0" sldId="257"/>
            <ac:spMk id="6" creationId="{00000000-0000-0000-0000-000000000000}"/>
          </ac:spMkLst>
        </pc:spChg>
      </pc:sldChg>
      <pc:sldChg chg="addSp modSp add mod">
        <pc:chgData name="George Mount" userId="22d0b802-afc6-4b8f-ba57-7a855d96927f" providerId="ADAL" clId="{E84F377C-D634-4993-A180-C9369F489F09}" dt="2022-04-02T23:48:51.599" v="50"/>
        <pc:sldMkLst>
          <pc:docMk/>
          <pc:sldMk cId="3580598982" sldId="263"/>
        </pc:sldMkLst>
        <pc:spChg chg="mod">
          <ac:chgData name="George Mount" userId="22d0b802-afc6-4b8f-ba57-7a855d96927f" providerId="ADAL" clId="{E84F377C-D634-4993-A180-C9369F489F09}" dt="2022-04-02T23:48:51.599" v="50"/>
          <ac:spMkLst>
            <pc:docMk/>
            <pc:sldMk cId="3580598982" sldId="263"/>
            <ac:spMk id="6" creationId="{00000000-0000-0000-0000-000000000000}"/>
          </ac:spMkLst>
        </pc:spChg>
        <pc:picChg chg="add mod">
          <ac:chgData name="George Mount" userId="22d0b802-afc6-4b8f-ba57-7a855d96927f" providerId="ADAL" clId="{E84F377C-D634-4993-A180-C9369F489F09}" dt="2022-04-02T23:45:58.063" v="48" actId="1076"/>
          <ac:picMkLst>
            <pc:docMk/>
            <pc:sldMk cId="3580598982" sldId="263"/>
            <ac:picMk id="1026" creationId="{C7641929-F824-4816-8BA2-C17B134208AF}"/>
          </ac:picMkLst>
        </pc:picChg>
      </pc:sldChg>
    </pc:docChg>
  </pc:docChgLst>
  <pc:docChgLst>
    <pc:chgData name="George Mount" userId="22d0b802-afc6-4b8f-ba57-7a855d96927f" providerId="ADAL" clId="{92A8419F-EAEA-4FAF-B6CF-F906D6F4F5A5}"/>
    <pc:docChg chg="undo custSel addSld delSld modSld sldOrd">
      <pc:chgData name="George Mount" userId="22d0b802-afc6-4b8f-ba57-7a855d96927f" providerId="ADAL" clId="{92A8419F-EAEA-4FAF-B6CF-F906D6F4F5A5}" dt="2022-04-20T13:55:31.174" v="125" actId="478"/>
      <pc:docMkLst>
        <pc:docMk/>
      </pc:docMkLst>
      <pc:sldChg chg="add del">
        <pc:chgData name="George Mount" userId="22d0b802-afc6-4b8f-ba57-7a855d96927f" providerId="ADAL" clId="{92A8419F-EAEA-4FAF-B6CF-F906D6F4F5A5}" dt="2022-04-20T13:55:16.576" v="113" actId="2696"/>
        <pc:sldMkLst>
          <pc:docMk/>
          <pc:sldMk cId="0" sldId="256"/>
        </pc:sldMkLst>
      </pc:sldChg>
      <pc:sldChg chg="addSp modSp mod">
        <pc:chgData name="George Mount" userId="22d0b802-afc6-4b8f-ba57-7a855d96927f" providerId="ADAL" clId="{92A8419F-EAEA-4FAF-B6CF-F906D6F4F5A5}" dt="2022-04-20T13:31:00.618" v="109" actId="404"/>
        <pc:sldMkLst>
          <pc:docMk/>
          <pc:sldMk cId="1218560322" sldId="268"/>
        </pc:sldMkLst>
        <pc:spChg chg="mod">
          <ac:chgData name="George Mount" userId="22d0b802-afc6-4b8f-ba57-7a855d96927f" providerId="ADAL" clId="{92A8419F-EAEA-4FAF-B6CF-F906D6F4F5A5}" dt="2022-04-20T13:26:19.536" v="9" actId="20577"/>
          <ac:spMkLst>
            <pc:docMk/>
            <pc:sldMk cId="1218560322" sldId="268"/>
            <ac:spMk id="4" creationId="{00000000-0000-0000-0000-000000000000}"/>
          </ac:spMkLst>
        </pc:spChg>
        <pc:spChg chg="mod">
          <ac:chgData name="George Mount" userId="22d0b802-afc6-4b8f-ba57-7a855d96927f" providerId="ADAL" clId="{92A8419F-EAEA-4FAF-B6CF-F906D6F4F5A5}" dt="2022-04-20T13:31:00.618" v="109" actId="404"/>
          <ac:spMkLst>
            <pc:docMk/>
            <pc:sldMk cId="1218560322" sldId="268"/>
            <ac:spMk id="6" creationId="{00000000-0000-0000-0000-000000000000}"/>
          </ac:spMkLst>
        </pc:spChg>
        <pc:picChg chg="add mod">
          <ac:chgData name="George Mount" userId="22d0b802-afc6-4b8f-ba57-7a855d96927f" providerId="ADAL" clId="{92A8419F-EAEA-4FAF-B6CF-F906D6F4F5A5}" dt="2022-04-20T13:27:58.885" v="95" actId="1076"/>
          <ac:picMkLst>
            <pc:docMk/>
            <pc:sldMk cId="1218560322" sldId="268"/>
            <ac:picMk id="1026" creationId="{05ED8AD8-3B76-4E1A-BD93-82CC23F9CC73}"/>
          </ac:picMkLst>
        </pc:picChg>
        <pc:picChg chg="add mod">
          <ac:chgData name="George Mount" userId="22d0b802-afc6-4b8f-ba57-7a855d96927f" providerId="ADAL" clId="{92A8419F-EAEA-4FAF-B6CF-F906D6F4F5A5}" dt="2022-04-20T13:27:57.265" v="94" actId="1076"/>
          <ac:picMkLst>
            <pc:docMk/>
            <pc:sldMk cId="1218560322" sldId="268"/>
            <ac:picMk id="1028" creationId="{9B84B2EE-339B-4123-B194-654290A84335}"/>
          </ac:picMkLst>
        </pc:picChg>
        <pc:picChg chg="add mod">
          <ac:chgData name="George Mount" userId="22d0b802-afc6-4b8f-ba57-7a855d96927f" providerId="ADAL" clId="{92A8419F-EAEA-4FAF-B6CF-F906D6F4F5A5}" dt="2022-04-20T13:27:42.170" v="82" actId="1076"/>
          <ac:picMkLst>
            <pc:docMk/>
            <pc:sldMk cId="1218560322" sldId="268"/>
            <ac:picMk id="1030" creationId="{015CD86E-9395-41BA-818E-8E54BEBE8F2C}"/>
          </ac:picMkLst>
        </pc:picChg>
      </pc:sldChg>
      <pc:sldChg chg="add ord">
        <pc:chgData name="George Mount" userId="22d0b802-afc6-4b8f-ba57-7a855d96927f" providerId="ADAL" clId="{92A8419F-EAEA-4FAF-B6CF-F906D6F4F5A5}" dt="2022-04-20T13:55:13.056" v="111"/>
        <pc:sldMkLst>
          <pc:docMk/>
          <pc:sldMk cId="3776713588" sldId="269"/>
        </pc:sldMkLst>
      </pc:sldChg>
      <pc:sldChg chg="delSp modSp add mod">
        <pc:chgData name="George Mount" userId="22d0b802-afc6-4b8f-ba57-7a855d96927f" providerId="ADAL" clId="{92A8419F-EAEA-4FAF-B6CF-F906D6F4F5A5}" dt="2022-04-20T13:55:31.174" v="125" actId="478"/>
        <pc:sldMkLst>
          <pc:docMk/>
          <pc:sldMk cId="1769624831" sldId="270"/>
        </pc:sldMkLst>
        <pc:spChg chg="mod">
          <ac:chgData name="George Mount" userId="22d0b802-afc6-4b8f-ba57-7a855d96927f" providerId="ADAL" clId="{92A8419F-EAEA-4FAF-B6CF-F906D6F4F5A5}" dt="2022-04-20T13:55:24.656" v="123" actId="20577"/>
          <ac:spMkLst>
            <pc:docMk/>
            <pc:sldMk cId="1769624831" sldId="270"/>
            <ac:spMk id="11" creationId="{00000000-0000-0000-0000-000000000000}"/>
          </ac:spMkLst>
        </pc:spChg>
        <pc:spChg chg="del">
          <ac:chgData name="George Mount" userId="22d0b802-afc6-4b8f-ba57-7a855d96927f" providerId="ADAL" clId="{92A8419F-EAEA-4FAF-B6CF-F906D6F4F5A5}" dt="2022-04-20T13:55:29.401" v="124" actId="478"/>
          <ac:spMkLst>
            <pc:docMk/>
            <pc:sldMk cId="1769624831" sldId="270"/>
            <ac:spMk id="12" creationId="{00000000-0000-0000-0000-000000000000}"/>
          </ac:spMkLst>
        </pc:spChg>
        <pc:spChg chg="del">
          <ac:chgData name="George Mount" userId="22d0b802-afc6-4b8f-ba57-7a855d96927f" providerId="ADAL" clId="{92A8419F-EAEA-4FAF-B6CF-F906D6F4F5A5}" dt="2022-04-20T13:55:31.174" v="125" actId="478"/>
          <ac:spMkLst>
            <pc:docMk/>
            <pc:sldMk cId="1769624831" sldId="270"/>
            <ac:spMk id="13" creationId="{00000000-0000-0000-0000-000000000000}"/>
          </ac:spMkLst>
        </pc:spChg>
      </pc:sldChg>
    </pc:docChg>
  </pc:docChgLst>
  <pc:docChgLst>
    <pc:chgData name="George Mount" userId="22d0b802-afc6-4b8f-ba57-7a855d96927f" providerId="ADAL" clId="{EC187591-5E34-4FA0-9B04-292DF2ADB92C}"/>
    <pc:docChg chg="undo custSel addSld delSld modSld sldOrd">
      <pc:chgData name="George Mount" userId="22d0b802-afc6-4b8f-ba57-7a855d96927f" providerId="ADAL" clId="{EC187591-5E34-4FA0-9B04-292DF2ADB92C}" dt="2022-04-18T20:08:05.681" v="1147" actId="20577"/>
      <pc:docMkLst>
        <pc:docMk/>
      </pc:docMkLst>
      <pc:sldChg chg="modSp mod">
        <pc:chgData name="George Mount" userId="22d0b802-afc6-4b8f-ba57-7a855d96927f" providerId="ADAL" clId="{EC187591-5E34-4FA0-9B04-292DF2ADB92C}" dt="2022-04-18T19:58:07.202" v="618" actId="20577"/>
        <pc:sldMkLst>
          <pc:docMk/>
          <pc:sldMk cId="0" sldId="256"/>
        </pc:sldMkLst>
        <pc:spChg chg="mod">
          <ac:chgData name="George Mount" userId="22d0b802-afc6-4b8f-ba57-7a855d96927f" providerId="ADAL" clId="{EC187591-5E34-4FA0-9B04-292DF2ADB92C}" dt="2022-04-17T21:53:45.687" v="21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orge Mount" userId="22d0b802-afc6-4b8f-ba57-7a855d96927f" providerId="ADAL" clId="{EC187591-5E34-4FA0-9B04-292DF2ADB92C}" dt="2022-04-18T19:58:07.202" v="618" actId="20577"/>
          <ac:spMkLst>
            <pc:docMk/>
            <pc:sldMk cId="0" sldId="256"/>
            <ac:spMk id="12" creationId="{00000000-0000-0000-0000-000000000000}"/>
          </ac:spMkLst>
        </pc:spChg>
      </pc:sldChg>
      <pc:sldChg chg="del">
        <pc:chgData name="George Mount" userId="22d0b802-afc6-4b8f-ba57-7a855d96927f" providerId="ADAL" clId="{EC187591-5E34-4FA0-9B04-292DF2ADB92C}" dt="2022-04-18T19:55:15.587" v="361" actId="47"/>
        <pc:sldMkLst>
          <pc:docMk/>
          <pc:sldMk cId="0" sldId="257"/>
        </pc:sldMkLst>
      </pc:sldChg>
      <pc:sldChg chg="modSp mod ord">
        <pc:chgData name="George Mount" userId="22d0b802-afc6-4b8f-ba57-7a855d96927f" providerId="ADAL" clId="{EC187591-5E34-4FA0-9B04-292DF2ADB92C}" dt="2022-04-18T19:58:11.985" v="627" actId="20577"/>
        <pc:sldMkLst>
          <pc:docMk/>
          <pc:sldMk cId="1753609147" sldId="258"/>
        </pc:sldMkLst>
        <pc:spChg chg="mod">
          <ac:chgData name="George Mount" userId="22d0b802-afc6-4b8f-ba57-7a855d96927f" providerId="ADAL" clId="{EC187591-5E34-4FA0-9B04-292DF2ADB92C}" dt="2022-04-18T19:54:19.492" v="89" actId="20577"/>
          <ac:spMkLst>
            <pc:docMk/>
            <pc:sldMk cId="1753609147" sldId="258"/>
            <ac:spMk id="4" creationId="{00000000-0000-0000-0000-000000000000}"/>
          </ac:spMkLst>
        </pc:spChg>
        <pc:spChg chg="mod">
          <ac:chgData name="George Mount" userId="22d0b802-afc6-4b8f-ba57-7a855d96927f" providerId="ADAL" clId="{EC187591-5E34-4FA0-9B04-292DF2ADB92C}" dt="2022-04-18T19:58:11.985" v="627" actId="20577"/>
          <ac:spMkLst>
            <pc:docMk/>
            <pc:sldMk cId="1753609147" sldId="258"/>
            <ac:spMk id="6" creationId="{00000000-0000-0000-0000-000000000000}"/>
          </ac:spMkLst>
        </pc:spChg>
      </pc:sldChg>
      <pc:sldChg chg="del">
        <pc:chgData name="George Mount" userId="22d0b802-afc6-4b8f-ba57-7a855d96927f" providerId="ADAL" clId="{EC187591-5E34-4FA0-9B04-292DF2ADB92C}" dt="2022-04-18T19:55:15.933" v="362" actId="47"/>
        <pc:sldMkLst>
          <pc:docMk/>
          <pc:sldMk cId="1002877167" sldId="262"/>
        </pc:sldMkLst>
      </pc:sldChg>
      <pc:sldChg chg="modSp add mod">
        <pc:chgData name="George Mount" userId="22d0b802-afc6-4b8f-ba57-7a855d96927f" providerId="ADAL" clId="{EC187591-5E34-4FA0-9B04-292DF2ADB92C}" dt="2022-04-18T19:56:18.472" v="441" actId="20577"/>
        <pc:sldMkLst>
          <pc:docMk/>
          <pc:sldMk cId="3837265957" sldId="263"/>
        </pc:sldMkLst>
        <pc:spChg chg="mod">
          <ac:chgData name="George Mount" userId="22d0b802-afc6-4b8f-ba57-7a855d96927f" providerId="ADAL" clId="{EC187591-5E34-4FA0-9B04-292DF2ADB92C}" dt="2022-04-18T19:55:27.380" v="405" actId="404"/>
          <ac:spMkLst>
            <pc:docMk/>
            <pc:sldMk cId="3837265957" sldId="263"/>
            <ac:spMk id="4" creationId="{00000000-0000-0000-0000-000000000000}"/>
          </ac:spMkLst>
        </pc:spChg>
        <pc:spChg chg="mod">
          <ac:chgData name="George Mount" userId="22d0b802-afc6-4b8f-ba57-7a855d96927f" providerId="ADAL" clId="{EC187591-5E34-4FA0-9B04-292DF2ADB92C}" dt="2022-04-18T19:56:18.472" v="441" actId="20577"/>
          <ac:spMkLst>
            <pc:docMk/>
            <pc:sldMk cId="3837265957" sldId="263"/>
            <ac:spMk id="6" creationId="{00000000-0000-0000-0000-000000000000}"/>
          </ac:spMkLst>
        </pc:spChg>
      </pc:sldChg>
      <pc:sldChg chg="modSp add del mod">
        <pc:chgData name="George Mount" userId="22d0b802-afc6-4b8f-ba57-7a855d96927f" providerId="ADAL" clId="{EC187591-5E34-4FA0-9B04-292DF2ADB92C}" dt="2022-04-18T19:56:38.696" v="459" actId="47"/>
        <pc:sldMkLst>
          <pc:docMk/>
          <pc:sldMk cId="3579946346" sldId="264"/>
        </pc:sldMkLst>
        <pc:spChg chg="mod">
          <ac:chgData name="George Mount" userId="22d0b802-afc6-4b8f-ba57-7a855d96927f" providerId="ADAL" clId="{EC187591-5E34-4FA0-9B04-292DF2ADB92C}" dt="2022-04-18T19:56:36.463" v="457" actId="20577"/>
          <ac:spMkLst>
            <pc:docMk/>
            <pc:sldMk cId="3579946346" sldId="264"/>
            <ac:spMk id="4" creationId="{00000000-0000-0000-0000-000000000000}"/>
          </ac:spMkLst>
        </pc:spChg>
      </pc:sldChg>
      <pc:sldChg chg="addSp modSp add mod">
        <pc:chgData name="George Mount" userId="22d0b802-afc6-4b8f-ba57-7a855d96927f" providerId="ADAL" clId="{EC187591-5E34-4FA0-9B04-292DF2ADB92C}" dt="2022-04-18T19:57:29.302" v="608" actId="1076"/>
        <pc:sldMkLst>
          <pc:docMk/>
          <pc:sldMk cId="3908323015" sldId="264"/>
        </pc:sldMkLst>
        <pc:spChg chg="mod">
          <ac:chgData name="George Mount" userId="22d0b802-afc6-4b8f-ba57-7a855d96927f" providerId="ADAL" clId="{EC187591-5E34-4FA0-9B04-292DF2ADB92C}" dt="2022-04-18T19:56:52.253" v="492" actId="404"/>
          <ac:spMkLst>
            <pc:docMk/>
            <pc:sldMk cId="3908323015" sldId="264"/>
            <ac:spMk id="4" creationId="{00000000-0000-0000-0000-000000000000}"/>
          </ac:spMkLst>
        </pc:spChg>
        <pc:spChg chg="mod">
          <ac:chgData name="George Mount" userId="22d0b802-afc6-4b8f-ba57-7a855d96927f" providerId="ADAL" clId="{EC187591-5E34-4FA0-9B04-292DF2ADB92C}" dt="2022-04-18T19:57:20.454" v="606" actId="20577"/>
          <ac:spMkLst>
            <pc:docMk/>
            <pc:sldMk cId="3908323015" sldId="264"/>
            <ac:spMk id="6" creationId="{00000000-0000-0000-0000-000000000000}"/>
          </ac:spMkLst>
        </pc:spChg>
        <pc:picChg chg="add mod">
          <ac:chgData name="George Mount" userId="22d0b802-afc6-4b8f-ba57-7a855d96927f" providerId="ADAL" clId="{EC187591-5E34-4FA0-9B04-292DF2ADB92C}" dt="2022-04-18T19:57:29.302" v="608" actId="1076"/>
          <ac:picMkLst>
            <pc:docMk/>
            <pc:sldMk cId="3908323015" sldId="264"/>
            <ac:picMk id="9" creationId="{DE4978D8-5369-4B67-8771-7986FEA058DA}"/>
          </ac:picMkLst>
        </pc:picChg>
      </pc:sldChg>
      <pc:sldChg chg="modSp add del mod">
        <pc:chgData name="George Mount" userId="22d0b802-afc6-4b8f-ba57-7a855d96927f" providerId="ADAL" clId="{EC187591-5E34-4FA0-9B04-292DF2ADB92C}" dt="2022-04-18T19:58:22.770" v="635" actId="47"/>
        <pc:sldMkLst>
          <pc:docMk/>
          <pc:sldMk cId="73005760" sldId="265"/>
        </pc:sldMkLst>
        <pc:spChg chg="mod">
          <ac:chgData name="George Mount" userId="22d0b802-afc6-4b8f-ba57-7a855d96927f" providerId="ADAL" clId="{EC187591-5E34-4FA0-9B04-292DF2ADB92C}" dt="2022-04-18T19:58:20.619" v="634" actId="20577"/>
          <ac:spMkLst>
            <pc:docMk/>
            <pc:sldMk cId="73005760" sldId="265"/>
            <ac:spMk id="4" creationId="{00000000-0000-0000-0000-000000000000}"/>
          </ac:spMkLst>
        </pc:spChg>
      </pc:sldChg>
      <pc:sldChg chg="modSp add mod">
        <pc:chgData name="George Mount" userId="22d0b802-afc6-4b8f-ba57-7a855d96927f" providerId="ADAL" clId="{EC187591-5E34-4FA0-9B04-292DF2ADB92C}" dt="2022-04-18T19:58:50.282" v="671" actId="20577"/>
        <pc:sldMkLst>
          <pc:docMk/>
          <pc:sldMk cId="3177233573" sldId="265"/>
        </pc:sldMkLst>
        <pc:spChg chg="mod">
          <ac:chgData name="George Mount" userId="22d0b802-afc6-4b8f-ba57-7a855d96927f" providerId="ADAL" clId="{EC187591-5E34-4FA0-9B04-292DF2ADB92C}" dt="2022-04-18T19:58:30.188" v="662" actId="20577"/>
          <ac:spMkLst>
            <pc:docMk/>
            <pc:sldMk cId="3177233573" sldId="265"/>
            <ac:spMk id="4" creationId="{00000000-0000-0000-0000-000000000000}"/>
          </ac:spMkLst>
        </pc:spChg>
        <pc:spChg chg="mod">
          <ac:chgData name="George Mount" userId="22d0b802-afc6-4b8f-ba57-7a855d96927f" providerId="ADAL" clId="{EC187591-5E34-4FA0-9B04-292DF2ADB92C}" dt="2022-04-18T19:58:50.282" v="671" actId="20577"/>
          <ac:spMkLst>
            <pc:docMk/>
            <pc:sldMk cId="3177233573" sldId="265"/>
            <ac:spMk id="6" creationId="{00000000-0000-0000-0000-000000000000}"/>
          </ac:spMkLst>
        </pc:spChg>
      </pc:sldChg>
      <pc:sldChg chg="modSp add mod">
        <pc:chgData name="George Mount" userId="22d0b802-afc6-4b8f-ba57-7a855d96927f" providerId="ADAL" clId="{EC187591-5E34-4FA0-9B04-292DF2ADB92C}" dt="2022-04-18T20:01:25.234" v="911" actId="20577"/>
        <pc:sldMkLst>
          <pc:docMk/>
          <pc:sldMk cId="807016075" sldId="266"/>
        </pc:sldMkLst>
        <pc:spChg chg="mod">
          <ac:chgData name="George Mount" userId="22d0b802-afc6-4b8f-ba57-7a855d96927f" providerId="ADAL" clId="{EC187591-5E34-4FA0-9B04-292DF2ADB92C}" dt="2022-04-18T19:58:58.104" v="676" actId="20577"/>
          <ac:spMkLst>
            <pc:docMk/>
            <pc:sldMk cId="807016075" sldId="266"/>
            <ac:spMk id="4" creationId="{00000000-0000-0000-0000-000000000000}"/>
          </ac:spMkLst>
        </pc:spChg>
        <pc:spChg chg="mod">
          <ac:chgData name="George Mount" userId="22d0b802-afc6-4b8f-ba57-7a855d96927f" providerId="ADAL" clId="{EC187591-5E34-4FA0-9B04-292DF2ADB92C}" dt="2022-04-18T20:01:25.234" v="911" actId="20577"/>
          <ac:spMkLst>
            <pc:docMk/>
            <pc:sldMk cId="807016075" sldId="266"/>
            <ac:spMk id="6" creationId="{00000000-0000-0000-0000-000000000000}"/>
          </ac:spMkLst>
        </pc:spChg>
      </pc:sldChg>
      <pc:sldChg chg="addSp delSp modSp add mod">
        <pc:chgData name="George Mount" userId="22d0b802-afc6-4b8f-ba57-7a855d96927f" providerId="ADAL" clId="{EC187591-5E34-4FA0-9B04-292DF2ADB92C}" dt="2022-04-18T20:06:06.580" v="921" actId="1582"/>
        <pc:sldMkLst>
          <pc:docMk/>
          <pc:sldMk cId="325269686" sldId="267"/>
        </pc:sldMkLst>
        <pc:spChg chg="del topLvl">
          <ac:chgData name="George Mount" userId="22d0b802-afc6-4b8f-ba57-7a855d96927f" providerId="ADAL" clId="{EC187591-5E34-4FA0-9B04-292DF2ADB92C}" dt="2022-04-18T20:05:07.190" v="913" actId="478"/>
          <ac:spMkLst>
            <pc:docMk/>
            <pc:sldMk cId="325269686" sldId="267"/>
            <ac:spMk id="4" creationId="{00000000-0000-0000-0000-000000000000}"/>
          </ac:spMkLst>
        </pc:spChg>
        <pc:spChg chg="topLvl">
          <ac:chgData name="George Mount" userId="22d0b802-afc6-4b8f-ba57-7a855d96927f" providerId="ADAL" clId="{EC187591-5E34-4FA0-9B04-292DF2ADB92C}" dt="2022-04-18T20:05:07.190" v="913" actId="478"/>
          <ac:spMkLst>
            <pc:docMk/>
            <pc:sldMk cId="325269686" sldId="267"/>
            <ac:spMk id="5" creationId="{00000000-0000-0000-0000-000000000000}"/>
          </ac:spMkLst>
        </pc:spChg>
        <pc:spChg chg="del">
          <ac:chgData name="George Mount" userId="22d0b802-afc6-4b8f-ba57-7a855d96927f" providerId="ADAL" clId="{EC187591-5E34-4FA0-9B04-292DF2ADB92C}" dt="2022-04-18T20:05:08.522" v="914" actId="478"/>
          <ac:spMkLst>
            <pc:docMk/>
            <pc:sldMk cId="325269686" sldId="267"/>
            <ac:spMk id="6" creationId="{00000000-0000-0000-0000-000000000000}"/>
          </ac:spMkLst>
        </pc:spChg>
        <pc:spChg chg="add del mod">
          <ac:chgData name="George Mount" userId="22d0b802-afc6-4b8f-ba57-7a855d96927f" providerId="ADAL" clId="{EC187591-5E34-4FA0-9B04-292DF2ADB92C}" dt="2022-04-18T20:05:27.544" v="916"/>
          <ac:spMkLst>
            <pc:docMk/>
            <pc:sldMk cId="325269686" sldId="267"/>
            <ac:spMk id="10" creationId="{0014AD44-CA46-4858-A29D-4BBB8D88D540}"/>
          </ac:spMkLst>
        </pc:spChg>
        <pc:spChg chg="add del mod">
          <ac:chgData name="George Mount" userId="22d0b802-afc6-4b8f-ba57-7a855d96927f" providerId="ADAL" clId="{EC187591-5E34-4FA0-9B04-292DF2ADB92C}" dt="2022-04-18T20:05:27.544" v="916"/>
          <ac:spMkLst>
            <pc:docMk/>
            <pc:sldMk cId="325269686" sldId="267"/>
            <ac:spMk id="12" creationId="{A222097A-6161-493F-8B8C-CA4EE8461081}"/>
          </ac:spMkLst>
        </pc:spChg>
        <pc:spChg chg="add del mod">
          <ac:chgData name="George Mount" userId="22d0b802-afc6-4b8f-ba57-7a855d96927f" providerId="ADAL" clId="{EC187591-5E34-4FA0-9B04-292DF2ADB92C}" dt="2022-04-18T20:05:27.544" v="916"/>
          <ac:spMkLst>
            <pc:docMk/>
            <pc:sldMk cId="325269686" sldId="267"/>
            <ac:spMk id="14" creationId="{EF47F757-7898-4040-88B2-770A3F334303}"/>
          </ac:spMkLst>
        </pc:spChg>
        <pc:spChg chg="add del mod">
          <ac:chgData name="George Mount" userId="22d0b802-afc6-4b8f-ba57-7a855d96927f" providerId="ADAL" clId="{EC187591-5E34-4FA0-9B04-292DF2ADB92C}" dt="2022-04-18T20:05:27.544" v="916"/>
          <ac:spMkLst>
            <pc:docMk/>
            <pc:sldMk cId="325269686" sldId="267"/>
            <ac:spMk id="16" creationId="{0E0F1081-C6AE-41B7-B8A3-F492C4184342}"/>
          </ac:spMkLst>
        </pc:spChg>
        <pc:spChg chg="add del mod">
          <ac:chgData name="George Mount" userId="22d0b802-afc6-4b8f-ba57-7a855d96927f" providerId="ADAL" clId="{EC187591-5E34-4FA0-9B04-292DF2ADB92C}" dt="2022-04-18T20:05:27.544" v="916"/>
          <ac:spMkLst>
            <pc:docMk/>
            <pc:sldMk cId="325269686" sldId="267"/>
            <ac:spMk id="18" creationId="{E26EB1AB-DAA6-4E31-BE3E-9E1628B5ED44}"/>
          </ac:spMkLst>
        </pc:spChg>
        <pc:spChg chg="add mod">
          <ac:chgData name="George Mount" userId="22d0b802-afc6-4b8f-ba57-7a855d96927f" providerId="ADAL" clId="{EC187591-5E34-4FA0-9B04-292DF2ADB92C}" dt="2022-04-18T20:05:51.326" v="919" actId="2711"/>
          <ac:spMkLst>
            <pc:docMk/>
            <pc:sldMk cId="325269686" sldId="267"/>
            <ac:spMk id="21" creationId="{AE5D613D-585A-48CB-9091-6A0D942C9B19}"/>
          </ac:spMkLst>
        </pc:spChg>
        <pc:spChg chg="add mod">
          <ac:chgData name="George Mount" userId="22d0b802-afc6-4b8f-ba57-7a855d96927f" providerId="ADAL" clId="{EC187591-5E34-4FA0-9B04-292DF2ADB92C}" dt="2022-04-18T20:05:51.326" v="919" actId="2711"/>
          <ac:spMkLst>
            <pc:docMk/>
            <pc:sldMk cId="325269686" sldId="267"/>
            <ac:spMk id="23" creationId="{697AF3EA-3D35-42C0-B9CE-74CCF060E00B}"/>
          </ac:spMkLst>
        </pc:spChg>
        <pc:spChg chg="add mod">
          <ac:chgData name="George Mount" userId="22d0b802-afc6-4b8f-ba57-7a855d96927f" providerId="ADAL" clId="{EC187591-5E34-4FA0-9B04-292DF2ADB92C}" dt="2022-04-18T20:05:51.326" v="919" actId="2711"/>
          <ac:spMkLst>
            <pc:docMk/>
            <pc:sldMk cId="325269686" sldId="267"/>
            <ac:spMk id="25" creationId="{EC5DED27-EAFA-4D59-8ABA-4AAEF510080F}"/>
          </ac:spMkLst>
        </pc:spChg>
        <pc:spChg chg="add mod">
          <ac:chgData name="George Mount" userId="22d0b802-afc6-4b8f-ba57-7a855d96927f" providerId="ADAL" clId="{EC187591-5E34-4FA0-9B04-292DF2ADB92C}" dt="2022-04-18T20:05:51.326" v="919" actId="2711"/>
          <ac:spMkLst>
            <pc:docMk/>
            <pc:sldMk cId="325269686" sldId="267"/>
            <ac:spMk id="27" creationId="{4BB16F02-3932-48F0-8F01-D0FF4EBDB402}"/>
          </ac:spMkLst>
        </pc:spChg>
        <pc:spChg chg="add mod">
          <ac:chgData name="George Mount" userId="22d0b802-afc6-4b8f-ba57-7a855d96927f" providerId="ADAL" clId="{EC187591-5E34-4FA0-9B04-292DF2ADB92C}" dt="2022-04-18T20:05:51.326" v="919" actId="2711"/>
          <ac:spMkLst>
            <pc:docMk/>
            <pc:sldMk cId="325269686" sldId="267"/>
            <ac:spMk id="29" creationId="{973C35C3-4D83-4585-B694-742AF55FB24E}"/>
          </ac:spMkLst>
        </pc:spChg>
        <pc:grpChg chg="del">
          <ac:chgData name="George Mount" userId="22d0b802-afc6-4b8f-ba57-7a855d96927f" providerId="ADAL" clId="{EC187591-5E34-4FA0-9B04-292DF2ADB92C}" dt="2022-04-18T20:05:07.190" v="913" actId="478"/>
          <ac:grpSpMkLst>
            <pc:docMk/>
            <pc:sldMk cId="325269686" sldId="267"/>
            <ac:grpSpMk id="3" creationId="{00000000-0000-0000-0000-000000000000}"/>
          </ac:grpSpMkLst>
        </pc:grpChg>
        <pc:picChg chg="add mod">
          <ac:chgData name="George Mount" userId="22d0b802-afc6-4b8f-ba57-7a855d96927f" providerId="ADAL" clId="{EC187591-5E34-4FA0-9B04-292DF2ADB92C}" dt="2022-04-18T20:05:33.254" v="918" actId="1076"/>
          <ac:picMkLst>
            <pc:docMk/>
            <pc:sldMk cId="325269686" sldId="267"/>
            <ac:picMk id="19" creationId="{1D967346-9105-4E96-B02F-98D9DA934A0B}"/>
          </ac:picMkLst>
        </pc:picChg>
        <pc:cxnChg chg="add del mod">
          <ac:chgData name="George Mount" userId="22d0b802-afc6-4b8f-ba57-7a855d96927f" providerId="ADAL" clId="{EC187591-5E34-4FA0-9B04-292DF2ADB92C}" dt="2022-04-18T20:05:27.544" v="916"/>
          <ac:cxnSpMkLst>
            <pc:docMk/>
            <pc:sldMk cId="325269686" sldId="267"/>
            <ac:cxnSpMk id="9" creationId="{4A80F0BB-4C62-4D4D-B42A-0AE89E829730}"/>
          </ac:cxnSpMkLst>
        </pc:cxnChg>
        <pc:cxnChg chg="add del mod">
          <ac:chgData name="George Mount" userId="22d0b802-afc6-4b8f-ba57-7a855d96927f" providerId="ADAL" clId="{EC187591-5E34-4FA0-9B04-292DF2ADB92C}" dt="2022-04-18T20:05:27.544" v="916"/>
          <ac:cxnSpMkLst>
            <pc:docMk/>
            <pc:sldMk cId="325269686" sldId="267"/>
            <ac:cxnSpMk id="11" creationId="{D3005DC9-D7C8-4D33-9449-296ABE2B3504}"/>
          </ac:cxnSpMkLst>
        </pc:cxnChg>
        <pc:cxnChg chg="add del mod">
          <ac:chgData name="George Mount" userId="22d0b802-afc6-4b8f-ba57-7a855d96927f" providerId="ADAL" clId="{EC187591-5E34-4FA0-9B04-292DF2ADB92C}" dt="2022-04-18T20:05:27.544" v="916"/>
          <ac:cxnSpMkLst>
            <pc:docMk/>
            <pc:sldMk cId="325269686" sldId="267"/>
            <ac:cxnSpMk id="13" creationId="{FD34CE95-2F2B-41A2-8A0F-61556D78C276}"/>
          </ac:cxnSpMkLst>
        </pc:cxnChg>
        <pc:cxnChg chg="add del mod">
          <ac:chgData name="George Mount" userId="22d0b802-afc6-4b8f-ba57-7a855d96927f" providerId="ADAL" clId="{EC187591-5E34-4FA0-9B04-292DF2ADB92C}" dt="2022-04-18T20:05:27.544" v="916"/>
          <ac:cxnSpMkLst>
            <pc:docMk/>
            <pc:sldMk cId="325269686" sldId="267"/>
            <ac:cxnSpMk id="15" creationId="{2FF4ABBE-3E55-4834-874B-E5A493C0ABAE}"/>
          </ac:cxnSpMkLst>
        </pc:cxnChg>
        <pc:cxnChg chg="add del mod">
          <ac:chgData name="George Mount" userId="22d0b802-afc6-4b8f-ba57-7a855d96927f" providerId="ADAL" clId="{EC187591-5E34-4FA0-9B04-292DF2ADB92C}" dt="2022-04-18T20:05:27.544" v="916"/>
          <ac:cxnSpMkLst>
            <pc:docMk/>
            <pc:sldMk cId="325269686" sldId="267"/>
            <ac:cxnSpMk id="17" creationId="{E5F3AC76-8DA2-4F63-AF9B-0A34CD5837DA}"/>
          </ac:cxnSpMkLst>
        </pc:cxnChg>
        <pc:cxnChg chg="add mod">
          <ac:chgData name="George Mount" userId="22d0b802-afc6-4b8f-ba57-7a855d96927f" providerId="ADAL" clId="{EC187591-5E34-4FA0-9B04-292DF2ADB92C}" dt="2022-04-18T20:06:06.580" v="921" actId="1582"/>
          <ac:cxnSpMkLst>
            <pc:docMk/>
            <pc:sldMk cId="325269686" sldId="267"/>
            <ac:cxnSpMk id="20" creationId="{96CF8946-4D1C-4438-94ED-10E1CE4A5419}"/>
          </ac:cxnSpMkLst>
        </pc:cxnChg>
        <pc:cxnChg chg="add mod">
          <ac:chgData name="George Mount" userId="22d0b802-afc6-4b8f-ba57-7a855d96927f" providerId="ADAL" clId="{EC187591-5E34-4FA0-9B04-292DF2ADB92C}" dt="2022-04-18T20:06:06.580" v="921" actId="1582"/>
          <ac:cxnSpMkLst>
            <pc:docMk/>
            <pc:sldMk cId="325269686" sldId="267"/>
            <ac:cxnSpMk id="22" creationId="{991D4144-F2AC-4A8B-8FBD-5B019F9F3E02}"/>
          </ac:cxnSpMkLst>
        </pc:cxnChg>
        <pc:cxnChg chg="add mod">
          <ac:chgData name="George Mount" userId="22d0b802-afc6-4b8f-ba57-7a855d96927f" providerId="ADAL" clId="{EC187591-5E34-4FA0-9B04-292DF2ADB92C}" dt="2022-04-18T20:06:06.580" v="921" actId="1582"/>
          <ac:cxnSpMkLst>
            <pc:docMk/>
            <pc:sldMk cId="325269686" sldId="267"/>
            <ac:cxnSpMk id="24" creationId="{3A7CE158-0FC0-4859-9ABC-F728D23BD632}"/>
          </ac:cxnSpMkLst>
        </pc:cxnChg>
        <pc:cxnChg chg="add mod">
          <ac:chgData name="George Mount" userId="22d0b802-afc6-4b8f-ba57-7a855d96927f" providerId="ADAL" clId="{EC187591-5E34-4FA0-9B04-292DF2ADB92C}" dt="2022-04-18T20:06:06.580" v="921" actId="1582"/>
          <ac:cxnSpMkLst>
            <pc:docMk/>
            <pc:sldMk cId="325269686" sldId="267"/>
            <ac:cxnSpMk id="26" creationId="{9B20F15D-E596-4713-9C3C-6DB94D93EBE2}"/>
          </ac:cxnSpMkLst>
        </pc:cxnChg>
        <pc:cxnChg chg="add mod">
          <ac:chgData name="George Mount" userId="22d0b802-afc6-4b8f-ba57-7a855d96927f" providerId="ADAL" clId="{EC187591-5E34-4FA0-9B04-292DF2ADB92C}" dt="2022-04-18T20:06:06.580" v="921" actId="1582"/>
          <ac:cxnSpMkLst>
            <pc:docMk/>
            <pc:sldMk cId="325269686" sldId="267"/>
            <ac:cxnSpMk id="28" creationId="{E2BD5298-4E08-4350-952E-81F1C35B146E}"/>
          </ac:cxnSpMkLst>
        </pc:cxnChg>
      </pc:sldChg>
      <pc:sldChg chg="modSp add mod">
        <pc:chgData name="George Mount" userId="22d0b802-afc6-4b8f-ba57-7a855d96927f" providerId="ADAL" clId="{EC187591-5E34-4FA0-9B04-292DF2ADB92C}" dt="2022-04-18T20:08:05.681" v="1147" actId="20577"/>
        <pc:sldMkLst>
          <pc:docMk/>
          <pc:sldMk cId="1218560322" sldId="268"/>
        </pc:sldMkLst>
        <pc:spChg chg="mod">
          <ac:chgData name="George Mount" userId="22d0b802-afc6-4b8f-ba57-7a855d96927f" providerId="ADAL" clId="{EC187591-5E34-4FA0-9B04-292DF2ADB92C}" dt="2022-04-18T20:07:25.608" v="927" actId="20577"/>
          <ac:spMkLst>
            <pc:docMk/>
            <pc:sldMk cId="1218560322" sldId="268"/>
            <ac:spMk id="4" creationId="{00000000-0000-0000-0000-000000000000}"/>
          </ac:spMkLst>
        </pc:spChg>
        <pc:spChg chg="mod">
          <ac:chgData name="George Mount" userId="22d0b802-afc6-4b8f-ba57-7a855d96927f" providerId="ADAL" clId="{EC187591-5E34-4FA0-9B04-292DF2ADB92C}" dt="2022-04-18T20:08:05.681" v="1147" actId="20577"/>
          <ac:spMkLst>
            <pc:docMk/>
            <pc:sldMk cId="1218560322" sldId="268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C2338582-AB73-417D-991D-8E680A5EE62D}"/>
    <pc:docChg chg="custSel delSld modSld">
      <pc:chgData name="George Mount" userId="22d0b802-afc6-4b8f-ba57-7a855d96927f" providerId="ADAL" clId="{C2338582-AB73-417D-991D-8E680A5EE62D}" dt="2022-04-17T20:56:52.006" v="487"/>
      <pc:docMkLst>
        <pc:docMk/>
      </pc:docMkLst>
      <pc:sldChg chg="modSp mod">
        <pc:chgData name="George Mount" userId="22d0b802-afc6-4b8f-ba57-7a855d96927f" providerId="ADAL" clId="{C2338582-AB73-417D-991D-8E680A5EE62D}" dt="2022-04-17T20:31:31.383" v="14" actId="20577"/>
        <pc:sldMkLst>
          <pc:docMk/>
          <pc:sldMk cId="0" sldId="256"/>
        </pc:sldMkLst>
        <pc:spChg chg="mod">
          <ac:chgData name="George Mount" userId="22d0b802-afc6-4b8f-ba57-7a855d96927f" providerId="ADAL" clId="{C2338582-AB73-417D-991D-8E680A5EE62D}" dt="2022-04-17T20:31:31.383" v="1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George Mount" userId="22d0b802-afc6-4b8f-ba57-7a855d96927f" providerId="ADAL" clId="{C2338582-AB73-417D-991D-8E680A5EE62D}" dt="2022-04-17T20:49:35.118" v="153" actId="20577"/>
        <pc:sldMkLst>
          <pc:docMk/>
          <pc:sldMk cId="0" sldId="257"/>
        </pc:sldMkLst>
        <pc:spChg chg="mod">
          <ac:chgData name="George Mount" userId="22d0b802-afc6-4b8f-ba57-7a855d96927f" providerId="ADAL" clId="{C2338582-AB73-417D-991D-8E680A5EE62D}" dt="2022-04-17T20:49:11.960" v="57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orge Mount" userId="22d0b802-afc6-4b8f-ba57-7a855d96927f" providerId="ADAL" clId="{C2338582-AB73-417D-991D-8E680A5EE62D}" dt="2022-04-17T20:49:35.118" v="153" actId="20577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mod">
        <pc:chgData name="George Mount" userId="22d0b802-afc6-4b8f-ba57-7a855d96927f" providerId="ADAL" clId="{C2338582-AB73-417D-991D-8E680A5EE62D}" dt="2022-04-17T20:54:52.353" v="274" actId="20577"/>
        <pc:sldMkLst>
          <pc:docMk/>
          <pc:sldMk cId="1753609147" sldId="258"/>
        </pc:sldMkLst>
        <pc:spChg chg="mod">
          <ac:chgData name="George Mount" userId="22d0b802-afc6-4b8f-ba57-7a855d96927f" providerId="ADAL" clId="{C2338582-AB73-417D-991D-8E680A5EE62D}" dt="2022-04-17T20:54:52.353" v="274" actId="20577"/>
          <ac:spMkLst>
            <pc:docMk/>
            <pc:sldMk cId="1753609147" sldId="258"/>
            <ac:spMk id="6" creationId="{00000000-0000-0000-0000-000000000000}"/>
          </ac:spMkLst>
        </pc:spChg>
        <pc:spChg chg="del">
          <ac:chgData name="George Mount" userId="22d0b802-afc6-4b8f-ba57-7a855d96927f" providerId="ADAL" clId="{C2338582-AB73-417D-991D-8E680A5EE62D}" dt="2022-04-17T20:49:42.456" v="155" actId="478"/>
          <ac:spMkLst>
            <pc:docMk/>
            <pc:sldMk cId="1753609147" sldId="258"/>
            <ac:spMk id="10" creationId="{61C0BD76-4A9F-4A88-A10C-26EB11A66FD7}"/>
          </ac:spMkLst>
        </pc:spChg>
        <pc:spChg chg="add mod">
          <ac:chgData name="George Mount" userId="22d0b802-afc6-4b8f-ba57-7a855d96927f" providerId="ADAL" clId="{C2338582-AB73-417D-991D-8E680A5EE62D}" dt="2022-04-17T20:50:37.882" v="220" actId="1076"/>
          <ac:spMkLst>
            <pc:docMk/>
            <pc:sldMk cId="1753609147" sldId="258"/>
            <ac:spMk id="13" creationId="{DDAFF0CD-8914-401B-9BF0-BA4F5A2EAAE9}"/>
          </ac:spMkLst>
        </pc:spChg>
        <pc:picChg chg="add mod">
          <ac:chgData name="George Mount" userId="22d0b802-afc6-4b8f-ba57-7a855d96927f" providerId="ADAL" clId="{C2338582-AB73-417D-991D-8E680A5EE62D}" dt="2022-04-17T20:50:41.717" v="222" actId="1076"/>
          <ac:picMkLst>
            <pc:docMk/>
            <pc:sldMk cId="1753609147" sldId="258"/>
            <ac:picMk id="11" creationId="{60A80194-A343-4C3B-8A18-C305AF237371}"/>
          </ac:picMkLst>
        </pc:picChg>
        <pc:picChg chg="del">
          <ac:chgData name="George Mount" userId="22d0b802-afc6-4b8f-ba57-7a855d96927f" providerId="ADAL" clId="{C2338582-AB73-417D-991D-8E680A5EE62D}" dt="2022-04-17T20:49:39.191" v="154" actId="478"/>
          <ac:picMkLst>
            <pc:docMk/>
            <pc:sldMk cId="1753609147" sldId="258"/>
            <ac:picMk id="12" creationId="{7B680396-0F61-4EBC-BD1C-4864D0F72D4B}"/>
          </ac:picMkLst>
        </pc:picChg>
      </pc:sldChg>
      <pc:sldChg chg="del">
        <pc:chgData name="George Mount" userId="22d0b802-afc6-4b8f-ba57-7a855d96927f" providerId="ADAL" clId="{C2338582-AB73-417D-991D-8E680A5EE62D}" dt="2022-04-17T20:54:55.485" v="275" actId="47"/>
        <pc:sldMkLst>
          <pc:docMk/>
          <pc:sldMk cId="2305427717" sldId="261"/>
        </pc:sldMkLst>
      </pc:sldChg>
      <pc:sldChg chg="modSp mod modNotesTx">
        <pc:chgData name="George Mount" userId="22d0b802-afc6-4b8f-ba57-7a855d96927f" providerId="ADAL" clId="{C2338582-AB73-417D-991D-8E680A5EE62D}" dt="2022-04-17T20:56:52.006" v="487"/>
        <pc:sldMkLst>
          <pc:docMk/>
          <pc:sldMk cId="1002877167" sldId="262"/>
        </pc:sldMkLst>
        <pc:spChg chg="mod">
          <ac:chgData name="George Mount" userId="22d0b802-afc6-4b8f-ba57-7a855d96927f" providerId="ADAL" clId="{C2338582-AB73-417D-991D-8E680A5EE62D}" dt="2022-04-17T20:56:50.285" v="486" actId="20577"/>
          <ac:spMkLst>
            <pc:docMk/>
            <pc:sldMk cId="1002877167" sldId="262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FB491A8F-57E1-4F7D-92C3-24B589DCC1FF}"/>
    <pc:docChg chg="undo custSel delSld modSld">
      <pc:chgData name="George Mount" userId="22d0b802-afc6-4b8f-ba57-7a855d96927f" providerId="ADAL" clId="{FB491A8F-57E1-4F7D-92C3-24B589DCC1FF}" dt="2022-04-17T21:23:34.283" v="505" actId="1076"/>
      <pc:docMkLst>
        <pc:docMk/>
      </pc:docMkLst>
      <pc:sldChg chg="modSp mod">
        <pc:chgData name="George Mount" userId="22d0b802-afc6-4b8f-ba57-7a855d96927f" providerId="ADAL" clId="{FB491A8F-57E1-4F7D-92C3-24B589DCC1FF}" dt="2022-04-17T21:12:14.508" v="27" actId="20577"/>
        <pc:sldMkLst>
          <pc:docMk/>
          <pc:sldMk cId="0" sldId="256"/>
        </pc:sldMkLst>
        <pc:spChg chg="mod">
          <ac:chgData name="George Mount" userId="22d0b802-afc6-4b8f-ba57-7a855d96927f" providerId="ADAL" clId="{FB491A8F-57E1-4F7D-92C3-24B589DCC1FF}" dt="2022-04-17T21:12:11.128" v="21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orge Mount" userId="22d0b802-afc6-4b8f-ba57-7a855d96927f" providerId="ADAL" clId="{FB491A8F-57E1-4F7D-92C3-24B589DCC1FF}" dt="2022-04-17T21:12:14.508" v="27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George Mount" userId="22d0b802-afc6-4b8f-ba57-7a855d96927f" providerId="ADAL" clId="{FB491A8F-57E1-4F7D-92C3-24B589DCC1FF}" dt="2022-04-17T21:13:44.906" v="143" actId="20577"/>
        <pc:sldMkLst>
          <pc:docMk/>
          <pc:sldMk cId="0" sldId="257"/>
        </pc:sldMkLst>
        <pc:spChg chg="mod">
          <ac:chgData name="George Mount" userId="22d0b802-afc6-4b8f-ba57-7a855d96927f" providerId="ADAL" clId="{FB491A8F-57E1-4F7D-92C3-24B589DCC1FF}" dt="2022-04-17T21:12:46.132" v="46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orge Mount" userId="22d0b802-afc6-4b8f-ba57-7a855d96927f" providerId="ADAL" clId="{FB491A8F-57E1-4F7D-92C3-24B589DCC1FF}" dt="2022-04-17T21:13:44.906" v="143" actId="20577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mod">
        <pc:chgData name="George Mount" userId="22d0b802-afc6-4b8f-ba57-7a855d96927f" providerId="ADAL" clId="{FB491A8F-57E1-4F7D-92C3-24B589DCC1FF}" dt="2022-04-17T21:23:34.283" v="505" actId="1076"/>
        <pc:sldMkLst>
          <pc:docMk/>
          <pc:sldMk cId="1753609147" sldId="258"/>
        </pc:sldMkLst>
        <pc:spChg chg="mod">
          <ac:chgData name="George Mount" userId="22d0b802-afc6-4b8f-ba57-7a855d96927f" providerId="ADAL" clId="{FB491A8F-57E1-4F7D-92C3-24B589DCC1FF}" dt="2022-04-17T21:18:56.482" v="404" actId="20577"/>
          <ac:spMkLst>
            <pc:docMk/>
            <pc:sldMk cId="1753609147" sldId="258"/>
            <ac:spMk id="6" creationId="{00000000-0000-0000-0000-000000000000}"/>
          </ac:spMkLst>
        </pc:spChg>
        <pc:spChg chg="del">
          <ac:chgData name="George Mount" userId="22d0b802-afc6-4b8f-ba57-7a855d96927f" providerId="ADAL" clId="{FB491A8F-57E1-4F7D-92C3-24B589DCC1FF}" dt="2022-04-17T21:18:32.190" v="347" actId="478"/>
          <ac:spMkLst>
            <pc:docMk/>
            <pc:sldMk cId="1753609147" sldId="258"/>
            <ac:spMk id="13" creationId="{DDAFF0CD-8914-401B-9BF0-BA4F5A2EAAE9}"/>
          </ac:spMkLst>
        </pc:spChg>
        <pc:graphicFrameChg chg="add mod modGraphic">
          <ac:chgData name="George Mount" userId="22d0b802-afc6-4b8f-ba57-7a855d96927f" providerId="ADAL" clId="{FB491A8F-57E1-4F7D-92C3-24B589DCC1FF}" dt="2022-04-17T21:23:34.283" v="505" actId="1076"/>
          <ac:graphicFrameMkLst>
            <pc:docMk/>
            <pc:sldMk cId="1753609147" sldId="258"/>
            <ac:graphicFrameMk id="9" creationId="{797DB1CE-8DDD-48FD-A5C1-1F66F3271883}"/>
          </ac:graphicFrameMkLst>
        </pc:graphicFrameChg>
        <pc:picChg chg="del">
          <ac:chgData name="George Mount" userId="22d0b802-afc6-4b8f-ba57-7a855d96927f" providerId="ADAL" clId="{FB491A8F-57E1-4F7D-92C3-24B589DCC1FF}" dt="2022-04-17T21:13:54.672" v="145" actId="478"/>
          <ac:picMkLst>
            <pc:docMk/>
            <pc:sldMk cId="1753609147" sldId="258"/>
            <ac:picMk id="11" creationId="{60A80194-A343-4C3B-8A18-C305AF237371}"/>
          </ac:picMkLst>
        </pc:picChg>
      </pc:sldChg>
      <pc:sldChg chg="modSp mod">
        <pc:chgData name="George Mount" userId="22d0b802-afc6-4b8f-ba57-7a855d96927f" providerId="ADAL" clId="{FB491A8F-57E1-4F7D-92C3-24B589DCC1FF}" dt="2022-04-17T21:17:53.655" v="337" actId="20577"/>
        <pc:sldMkLst>
          <pc:docMk/>
          <pc:sldMk cId="1002877167" sldId="262"/>
        </pc:sldMkLst>
        <pc:spChg chg="mod">
          <ac:chgData name="George Mount" userId="22d0b802-afc6-4b8f-ba57-7a855d96927f" providerId="ADAL" clId="{FB491A8F-57E1-4F7D-92C3-24B589DCC1FF}" dt="2022-04-17T21:17:53.655" v="337" actId="20577"/>
          <ac:spMkLst>
            <pc:docMk/>
            <pc:sldMk cId="1002877167" sldId="262"/>
            <ac:spMk id="6" creationId="{00000000-0000-0000-0000-000000000000}"/>
          </ac:spMkLst>
        </pc:spChg>
      </pc:sldChg>
      <pc:sldChg chg="del">
        <pc:chgData name="George Mount" userId="22d0b802-afc6-4b8f-ba57-7a855d96927f" providerId="ADAL" clId="{FB491A8F-57E1-4F7D-92C3-24B589DCC1FF}" dt="2022-04-17T21:13:52.974" v="144" actId="47"/>
        <pc:sldMkLst>
          <pc:docMk/>
          <pc:sldMk cId="3580598982" sldId="263"/>
        </pc:sldMkLst>
      </pc:sldChg>
    </pc:docChg>
  </pc:docChgLst>
  <pc:docChgLst>
    <pc:chgData name="George M" userId="f62b7f9a-d362-4c96-927b-ee32451abead" providerId="ADAL" clId="{B8D23647-5A40-4A98-BBE2-C34598ABF750}"/>
    <pc:docChg chg="addSld delSld modSld">
      <pc:chgData name="George M" userId="f62b7f9a-d362-4c96-927b-ee32451abead" providerId="ADAL" clId="{B8D23647-5A40-4A98-BBE2-C34598ABF750}" dt="2022-05-28T16:25:53.919" v="548" actId="20577"/>
      <pc:docMkLst>
        <pc:docMk/>
      </pc:docMkLst>
      <pc:sldChg chg="modSp mod">
        <pc:chgData name="George M" userId="f62b7f9a-d362-4c96-927b-ee32451abead" providerId="ADAL" clId="{B8D23647-5A40-4A98-BBE2-C34598ABF750}" dt="2022-05-28T15:35:36.708" v="63" actId="20577"/>
        <pc:sldMkLst>
          <pc:docMk/>
          <pc:sldMk cId="0" sldId="256"/>
        </pc:sldMkLst>
        <pc:spChg chg="mod">
          <ac:chgData name="George M" userId="f62b7f9a-d362-4c96-927b-ee32451abead" providerId="ADAL" clId="{B8D23647-5A40-4A98-BBE2-C34598ABF750}" dt="2022-05-28T15:35:12.945" v="16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orge M" userId="f62b7f9a-d362-4c96-927b-ee32451abead" providerId="ADAL" clId="{B8D23647-5A40-4A98-BBE2-C34598ABF750}" dt="2022-05-28T15:35:36.708" v="63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George M" userId="f62b7f9a-d362-4c96-927b-ee32451abead" providerId="ADAL" clId="{B8D23647-5A40-4A98-BBE2-C34598ABF750}" dt="2022-05-28T15:36:05.955" v="161" actId="20577"/>
        <pc:sldMkLst>
          <pc:docMk/>
          <pc:sldMk cId="1753609147" sldId="258"/>
        </pc:sldMkLst>
        <pc:spChg chg="mod">
          <ac:chgData name="George M" userId="f62b7f9a-d362-4c96-927b-ee32451abead" providerId="ADAL" clId="{B8D23647-5A40-4A98-BBE2-C34598ABF750}" dt="2022-05-28T15:36:05.955" v="161" actId="20577"/>
          <ac:spMkLst>
            <pc:docMk/>
            <pc:sldMk cId="1753609147" sldId="258"/>
            <ac:spMk id="6" creationId="{00000000-0000-0000-0000-000000000000}"/>
          </ac:spMkLst>
        </pc:spChg>
      </pc:sldChg>
      <pc:sldChg chg="del">
        <pc:chgData name="George M" userId="f62b7f9a-d362-4c96-927b-ee32451abead" providerId="ADAL" clId="{B8D23647-5A40-4A98-BBE2-C34598ABF750}" dt="2022-05-28T15:36:14.445" v="162" actId="47"/>
        <pc:sldMkLst>
          <pc:docMk/>
          <pc:sldMk cId="3837265957" sldId="263"/>
        </pc:sldMkLst>
      </pc:sldChg>
      <pc:sldChg chg="del">
        <pc:chgData name="George M" userId="f62b7f9a-d362-4c96-927b-ee32451abead" providerId="ADAL" clId="{B8D23647-5A40-4A98-BBE2-C34598ABF750}" dt="2022-05-28T15:36:15.005" v="163" actId="47"/>
        <pc:sldMkLst>
          <pc:docMk/>
          <pc:sldMk cId="3908323015" sldId="264"/>
        </pc:sldMkLst>
      </pc:sldChg>
      <pc:sldChg chg="del">
        <pc:chgData name="George M" userId="f62b7f9a-d362-4c96-927b-ee32451abead" providerId="ADAL" clId="{B8D23647-5A40-4A98-BBE2-C34598ABF750}" dt="2022-05-28T15:36:15.765" v="164" actId="47"/>
        <pc:sldMkLst>
          <pc:docMk/>
          <pc:sldMk cId="3177233573" sldId="265"/>
        </pc:sldMkLst>
      </pc:sldChg>
      <pc:sldChg chg="modSp mod">
        <pc:chgData name="George M" userId="f62b7f9a-d362-4c96-927b-ee32451abead" providerId="ADAL" clId="{B8D23647-5A40-4A98-BBE2-C34598ABF750}" dt="2022-05-28T15:37:47.265" v="357" actId="20577"/>
        <pc:sldMkLst>
          <pc:docMk/>
          <pc:sldMk cId="807016075" sldId="266"/>
        </pc:sldMkLst>
        <pc:spChg chg="mod">
          <ac:chgData name="George M" userId="f62b7f9a-d362-4c96-927b-ee32451abead" providerId="ADAL" clId="{B8D23647-5A40-4A98-BBE2-C34598ABF750}" dt="2022-05-28T15:37:47.265" v="357" actId="20577"/>
          <ac:spMkLst>
            <pc:docMk/>
            <pc:sldMk cId="807016075" sldId="266"/>
            <ac:spMk id="6" creationId="{00000000-0000-0000-0000-000000000000}"/>
          </ac:spMkLst>
        </pc:spChg>
      </pc:sldChg>
      <pc:sldChg chg="modSp add mod">
        <pc:chgData name="George M" userId="f62b7f9a-d362-4c96-927b-ee32451abead" providerId="ADAL" clId="{B8D23647-5A40-4A98-BBE2-C34598ABF750}" dt="2022-05-28T16:08:51.297" v="391" actId="20577"/>
        <pc:sldMkLst>
          <pc:docMk/>
          <pc:sldMk cId="3520347262" sldId="271"/>
        </pc:sldMkLst>
        <pc:spChg chg="mod">
          <ac:chgData name="George M" userId="f62b7f9a-d362-4c96-927b-ee32451abead" providerId="ADAL" clId="{B8D23647-5A40-4A98-BBE2-C34598ABF750}" dt="2022-05-28T16:08:51.297" v="391" actId="20577"/>
          <ac:spMkLst>
            <pc:docMk/>
            <pc:sldMk cId="3520347262" sldId="271"/>
            <ac:spMk id="11" creationId="{00000000-0000-0000-0000-000000000000}"/>
          </ac:spMkLst>
        </pc:spChg>
      </pc:sldChg>
      <pc:sldChg chg="modSp add mod">
        <pc:chgData name="George M" userId="f62b7f9a-d362-4c96-927b-ee32451abead" providerId="ADAL" clId="{B8D23647-5A40-4A98-BBE2-C34598ABF750}" dt="2022-05-28T16:18:18.563" v="427" actId="20577"/>
        <pc:sldMkLst>
          <pc:docMk/>
          <pc:sldMk cId="3935041045" sldId="272"/>
        </pc:sldMkLst>
        <pc:spChg chg="mod">
          <ac:chgData name="George M" userId="f62b7f9a-d362-4c96-927b-ee32451abead" providerId="ADAL" clId="{B8D23647-5A40-4A98-BBE2-C34598ABF750}" dt="2022-05-28T16:18:18.563" v="427" actId="20577"/>
          <ac:spMkLst>
            <pc:docMk/>
            <pc:sldMk cId="3935041045" sldId="272"/>
            <ac:spMk id="11" creationId="{00000000-0000-0000-0000-000000000000}"/>
          </ac:spMkLst>
        </pc:spChg>
      </pc:sldChg>
      <pc:sldChg chg="modSp add mod">
        <pc:chgData name="George M" userId="f62b7f9a-d362-4c96-927b-ee32451abead" providerId="ADAL" clId="{B8D23647-5A40-4A98-BBE2-C34598ABF750}" dt="2022-05-28T16:22:33.043" v="521" actId="20577"/>
        <pc:sldMkLst>
          <pc:docMk/>
          <pc:sldMk cId="1418458858" sldId="273"/>
        </pc:sldMkLst>
        <pc:spChg chg="mod">
          <ac:chgData name="George M" userId="f62b7f9a-d362-4c96-927b-ee32451abead" providerId="ADAL" clId="{B8D23647-5A40-4A98-BBE2-C34598ABF750}" dt="2022-05-28T16:22:33.043" v="521" actId="20577"/>
          <ac:spMkLst>
            <pc:docMk/>
            <pc:sldMk cId="1418458858" sldId="273"/>
            <ac:spMk id="11" creationId="{00000000-0000-0000-0000-000000000000}"/>
          </ac:spMkLst>
        </pc:spChg>
      </pc:sldChg>
      <pc:sldChg chg="add">
        <pc:chgData name="George M" userId="f62b7f9a-d362-4c96-927b-ee32451abead" providerId="ADAL" clId="{B8D23647-5A40-4A98-BBE2-C34598ABF750}" dt="2022-05-28T16:22:24.803" v="504"/>
        <pc:sldMkLst>
          <pc:docMk/>
          <pc:sldMk cId="1389087971" sldId="274"/>
        </pc:sldMkLst>
      </pc:sldChg>
      <pc:sldChg chg="modSp add mod">
        <pc:chgData name="George M" userId="f62b7f9a-d362-4c96-927b-ee32451abead" providerId="ADAL" clId="{B8D23647-5A40-4A98-BBE2-C34598ABF750}" dt="2022-05-28T16:25:53.919" v="548" actId="20577"/>
        <pc:sldMkLst>
          <pc:docMk/>
          <pc:sldMk cId="2042298260" sldId="275"/>
        </pc:sldMkLst>
        <pc:spChg chg="mod">
          <ac:chgData name="George M" userId="f62b7f9a-d362-4c96-927b-ee32451abead" providerId="ADAL" clId="{B8D23647-5A40-4A98-BBE2-C34598ABF750}" dt="2022-05-28T16:25:53.919" v="548" actId="20577"/>
          <ac:spMkLst>
            <pc:docMk/>
            <pc:sldMk cId="2042298260" sldId="275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04ADA-ABAD-41ED-8EE1-70005FBDB4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8B09-6C25-49F6-A313-5B1C685B3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swiy.co/aina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s://swiy.co/edna-mou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markdown.rstudio.com/authoring_basics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200" y="0"/>
            <a:ext cx="18288000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340910"/>
            <a:ext cx="4123639" cy="74397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42766" y="3981790"/>
            <a:ext cx="14802467" cy="1143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3"/>
              </a:lnSpc>
            </a:pPr>
            <a:r>
              <a:rPr lang="en-US" sz="7510" spc="-307" dirty="0">
                <a:solidFill>
                  <a:srgbClr val="FFFFFF"/>
                </a:solidFill>
                <a:latin typeface="Montserrat"/>
              </a:rPr>
              <a:t>X reasons to love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12359" y="4981575"/>
            <a:ext cx="12263283" cy="129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algn="ctr">
              <a:lnSpc>
                <a:spcPts val="10515"/>
              </a:lnSpc>
            </a:pPr>
            <a:r>
              <a:rPr lang="en-US" sz="7510" spc="187" dirty="0">
                <a:solidFill>
                  <a:srgbClr val="FFFFFF"/>
                </a:solidFill>
                <a:latin typeface="Montserrat Semi-Bold Bold"/>
              </a:rPr>
              <a:t>Excel tables</a:t>
            </a:r>
            <a:endParaRPr lang="en-US" sz="7510" spc="187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608748" y="6724233"/>
            <a:ext cx="5070503" cy="1203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79" dirty="0">
                <a:solidFill>
                  <a:srgbClr val="188FFF"/>
                </a:solidFill>
                <a:latin typeface="Montserrat Bold"/>
              </a:rPr>
              <a:t>with George Mount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2931" b="21410"/>
          <a:stretch>
            <a:fillRect/>
          </a:stretch>
        </p:blipFill>
        <p:spPr>
          <a:xfrm>
            <a:off x="0" y="0"/>
            <a:ext cx="18596716" cy="163786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343475"/>
            <a:ext cx="6145329" cy="3234955"/>
            <a:chOff x="0" y="28575"/>
            <a:chExt cx="8193772" cy="4313273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8193772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14"/>
                </a:lnSpc>
              </a:pPr>
              <a:r>
                <a:rPr lang="en-US" sz="5500" spc="577" dirty="0">
                  <a:solidFill>
                    <a:srgbClr val="001257"/>
                  </a:solidFill>
                  <a:latin typeface="Montserrat Extra-Bold Bold"/>
                </a:rPr>
                <a:t>RECAP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01420"/>
              <a:ext cx="7342776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73"/>
                </a:lnSpc>
              </a:pPr>
              <a:endParaRPr lang="en-US" sz="4600" spc="114" dirty="0">
                <a:solidFill>
                  <a:srgbClr val="01104F"/>
                </a:solidFill>
                <a:latin typeface="Montserra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179946" y="2528553"/>
            <a:ext cx="9460354" cy="1534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800" spc="70" dirty="0">
                <a:solidFill>
                  <a:srgbClr val="244357"/>
                </a:solidFill>
                <a:latin typeface="Montserrat"/>
              </a:rPr>
              <a:t>Telling (and retelling) a research report</a:t>
            </a:r>
          </a:p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800" spc="70" dirty="0">
                <a:solidFill>
                  <a:srgbClr val="244357"/>
                </a:solidFill>
                <a:latin typeface="Montserrat"/>
              </a:rPr>
              <a:t>Create websites, books, blogs with </a:t>
            </a:r>
            <a:r>
              <a:rPr lang="en-US" sz="2800" spc="70">
                <a:solidFill>
                  <a:srgbClr val="244357"/>
                </a:solidFill>
                <a:latin typeface="Montserrat"/>
              </a:rPr>
              <a:t>this framework</a:t>
            </a:r>
            <a:endParaRPr lang="en-US" sz="2800" spc="70" dirty="0">
              <a:solidFill>
                <a:srgbClr val="244357"/>
              </a:solidFill>
              <a:latin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75710" y="9357431"/>
            <a:ext cx="1650745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EMPOWERING POWER BI USERS</a:t>
            </a:r>
          </a:p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TO CHANGE THEIR WORLD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271060"/>
            <a:ext cx="4123639" cy="7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2931" b="21410"/>
          <a:stretch>
            <a:fillRect/>
          </a:stretch>
        </p:blipFill>
        <p:spPr>
          <a:xfrm>
            <a:off x="0" y="0"/>
            <a:ext cx="18596716" cy="163786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343475"/>
            <a:ext cx="6145329" cy="3234955"/>
            <a:chOff x="0" y="28575"/>
            <a:chExt cx="8193772" cy="4313273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8193772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14"/>
                </a:lnSpc>
              </a:pPr>
              <a:r>
                <a:rPr lang="en-US" sz="5500" spc="577" dirty="0">
                  <a:solidFill>
                    <a:srgbClr val="001257"/>
                  </a:solidFill>
                  <a:latin typeface="Montserrat Extra-Bold Bold"/>
                </a:rPr>
                <a:t>RESOURCES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01420"/>
              <a:ext cx="7342776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73"/>
                </a:lnSpc>
              </a:pPr>
              <a:endParaRPr lang="en-US" sz="4600" spc="114" dirty="0">
                <a:solidFill>
                  <a:srgbClr val="01104F"/>
                </a:solidFill>
                <a:latin typeface="Montserra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010400" y="2528553"/>
            <a:ext cx="10629900" cy="996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400" i="1" spc="70" dirty="0">
                <a:solidFill>
                  <a:srgbClr val="244357"/>
                </a:solidFill>
                <a:latin typeface="Montserrat"/>
              </a:rPr>
              <a:t>Advancing into Analytics: </a:t>
            </a:r>
            <a:r>
              <a:rPr lang="en-US" sz="2400" spc="70" dirty="0">
                <a:solidFill>
                  <a:srgbClr val="244357"/>
                </a:solidFill>
                <a:latin typeface="Montserrat"/>
                <a:hlinkClick r:id="rId3"/>
              </a:rPr>
              <a:t>https://swiy.co/aina</a:t>
            </a:r>
            <a:r>
              <a:rPr lang="en-US" sz="2400" b="1" spc="70" dirty="0">
                <a:solidFill>
                  <a:srgbClr val="244357"/>
                </a:solidFill>
                <a:latin typeface="Montserrat"/>
              </a:rPr>
              <a:t>  </a:t>
            </a:r>
            <a:r>
              <a:rPr lang="en-US" sz="2400" i="1" spc="70" dirty="0">
                <a:solidFill>
                  <a:srgbClr val="244357"/>
                </a:solidFill>
                <a:latin typeface="Montserrat"/>
              </a:rPr>
              <a:t> </a:t>
            </a:r>
          </a:p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400" spc="70" dirty="0">
                <a:solidFill>
                  <a:srgbClr val="244357"/>
                </a:solidFill>
                <a:latin typeface="Montserrat"/>
              </a:rPr>
              <a:t>R for Power BI Users I &amp; II: </a:t>
            </a:r>
            <a:r>
              <a:rPr lang="en-US" sz="2400" spc="70" dirty="0">
                <a:solidFill>
                  <a:srgbClr val="244357"/>
                </a:solidFill>
                <a:latin typeface="Montserrat"/>
                <a:hlinkClick r:id="rId4"/>
              </a:rPr>
              <a:t>https://swiy.co/edna-mount</a:t>
            </a:r>
            <a:r>
              <a:rPr lang="en-US" sz="2400" spc="70" dirty="0">
                <a:solidFill>
                  <a:srgbClr val="244357"/>
                </a:solidFill>
                <a:latin typeface="Montserrat"/>
              </a:rPr>
              <a:t>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5710" y="9357431"/>
            <a:ext cx="1650745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EMPOWERING POWER BI USERS</a:t>
            </a:r>
          </a:p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TO CHANGE THEIR WORLD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746698" y="271060"/>
            <a:ext cx="4123639" cy="743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ED8AD8-3B76-4E1A-BD93-82CC23F9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778582"/>
            <a:ext cx="4789983" cy="289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84B2EE-339B-4123-B194-654290A8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11" y="6908033"/>
            <a:ext cx="4704650" cy="284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ancing into Analytics Cover Image">
            <a:extLst>
              <a:ext uri="{FF2B5EF4-FFF2-40B4-BE49-F238E27FC236}">
                <a16:creationId xmlns:a16="http://schemas.microsoft.com/office/drawing/2014/main" id="{015CD86E-9395-41BA-818E-8E54BEBE8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25" y="3267075"/>
            <a:ext cx="4562513" cy="59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56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200" y="0"/>
            <a:ext cx="18288000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340910"/>
            <a:ext cx="4123639" cy="74397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42766" y="3981790"/>
            <a:ext cx="14802467" cy="1143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3"/>
              </a:lnSpc>
            </a:pPr>
            <a:r>
              <a:rPr lang="en-US" sz="7510" spc="-307" dirty="0">
                <a:solidFill>
                  <a:srgbClr val="FFFFFF"/>
                </a:solidFill>
                <a:latin typeface="Montserra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962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2931" b="21410"/>
          <a:stretch>
            <a:fillRect/>
          </a:stretch>
        </p:blipFill>
        <p:spPr>
          <a:xfrm>
            <a:off x="0" y="0"/>
            <a:ext cx="18596716" cy="163786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343475"/>
            <a:ext cx="6145329" cy="3234955"/>
            <a:chOff x="0" y="28575"/>
            <a:chExt cx="8193772" cy="4313273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8193772" cy="2120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14"/>
                </a:lnSpc>
              </a:pPr>
              <a:r>
                <a:rPr lang="en-US" sz="5500" spc="577" dirty="0">
                  <a:solidFill>
                    <a:srgbClr val="001257"/>
                  </a:solidFill>
                  <a:latin typeface="Montserrat Extra-Bold Bold"/>
                </a:rPr>
                <a:t>LEARNING OBJECTIVES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01420"/>
              <a:ext cx="7342776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73"/>
                </a:lnSpc>
              </a:pPr>
              <a:endParaRPr lang="en-US" sz="4600" spc="114" dirty="0">
                <a:solidFill>
                  <a:srgbClr val="01104F"/>
                </a:solidFill>
                <a:latin typeface="Montserra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179946" y="2528553"/>
            <a:ext cx="9460354" cy="1534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800" spc="70" dirty="0">
                <a:solidFill>
                  <a:srgbClr val="244357"/>
                </a:solidFill>
                <a:latin typeface="Montserrat"/>
              </a:rPr>
              <a:t>What are Excel tables? How do you make one?</a:t>
            </a:r>
          </a:p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800" spc="70" dirty="0">
                <a:solidFill>
                  <a:srgbClr val="244357"/>
                </a:solidFill>
                <a:latin typeface="Montserrat"/>
              </a:rPr>
              <a:t>Quick wins</a:t>
            </a:r>
          </a:p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800" spc="70" dirty="0">
                <a:solidFill>
                  <a:srgbClr val="244357"/>
                </a:solidFill>
                <a:latin typeface="Montserrat"/>
              </a:rPr>
              <a:t>Restructuring your brain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5710" y="9357431"/>
            <a:ext cx="1650745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EMPOWERING POWER BI USERS</a:t>
            </a:r>
          </a:p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TO CHANGE THEIR WORLD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271060"/>
            <a:ext cx="4123639" cy="7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2931" b="21410"/>
          <a:stretch>
            <a:fillRect/>
          </a:stretch>
        </p:blipFill>
        <p:spPr>
          <a:xfrm>
            <a:off x="0" y="0"/>
            <a:ext cx="18596716" cy="163786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343475"/>
            <a:ext cx="6145329" cy="3234955"/>
            <a:chOff x="0" y="28575"/>
            <a:chExt cx="8193772" cy="4313273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8193772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14"/>
                </a:lnSpc>
              </a:pPr>
              <a:r>
                <a:rPr lang="en-US" sz="5500" spc="577" dirty="0">
                  <a:solidFill>
                    <a:srgbClr val="001257"/>
                  </a:solidFill>
                  <a:latin typeface="Montserrat Extra-Bold Bold"/>
                </a:rPr>
                <a:t>DEMO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01420"/>
              <a:ext cx="7342776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73"/>
                </a:lnSpc>
              </a:pPr>
              <a:endParaRPr lang="en-US" sz="4600" spc="114" dirty="0">
                <a:solidFill>
                  <a:srgbClr val="01104F"/>
                </a:solidFill>
                <a:latin typeface="Montserra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179946" y="2528553"/>
            <a:ext cx="9460354" cy="153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800" spc="70" dirty="0">
                <a:solidFill>
                  <a:srgbClr val="244357"/>
                </a:solidFill>
                <a:latin typeface="Montserrat"/>
              </a:rPr>
              <a:t>Data: </a:t>
            </a:r>
            <a:r>
              <a:rPr lang="en-US" sz="2800" spc="70" dirty="0">
                <a:solidFill>
                  <a:srgbClr val="244357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800" spc="70" dirty="0">
                <a:solidFill>
                  <a:srgbClr val="244357"/>
                </a:solidFill>
                <a:latin typeface="Montserrat"/>
              </a:rPr>
              <a:t>Available in the resources</a:t>
            </a:r>
          </a:p>
          <a:p>
            <a:pPr marL="457200" indent="-457200" algn="l">
              <a:lnSpc>
                <a:spcPts val="4059"/>
              </a:lnSpc>
              <a:buFont typeface="Courier New" panose="02070309020205020404" pitchFamily="49" charset="0"/>
              <a:buChar char="o"/>
            </a:pPr>
            <a:r>
              <a:rPr lang="en-US" sz="2800" spc="70" dirty="0">
                <a:solidFill>
                  <a:srgbClr val="244357"/>
                </a:solidFill>
                <a:latin typeface="Montserrat"/>
              </a:rPr>
              <a:t>Basic report: What are total sales by channel? </a:t>
            </a:r>
            <a:endParaRPr lang="en-US" sz="2800" spc="70" dirty="0">
              <a:solidFill>
                <a:srgbClr val="2443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75710" y="9357431"/>
            <a:ext cx="1650745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EMPOWERING POWER BI USERS</a:t>
            </a:r>
          </a:p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TO CHANGE THEIR WORLD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271060"/>
            <a:ext cx="4123639" cy="7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1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200" y="0"/>
            <a:ext cx="18288000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340910"/>
            <a:ext cx="4123639" cy="74397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42766" y="3981790"/>
            <a:ext cx="1480246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3"/>
              </a:lnSpc>
            </a:pPr>
            <a:r>
              <a:rPr lang="en-US" sz="7510" spc="-307" dirty="0">
                <a:solidFill>
                  <a:srgbClr val="FFFFFF"/>
                </a:solidFill>
                <a:latin typeface="Montserrat"/>
              </a:rPr>
              <a:t>1. </a:t>
            </a:r>
            <a:r>
              <a:rPr lang="en-US" sz="7510" spc="-307">
                <a:solidFill>
                  <a:srgbClr val="FFFFFF"/>
                </a:solidFill>
                <a:latin typeface="Montserrat"/>
              </a:rPr>
              <a:t>YOU </a:t>
            </a:r>
            <a:r>
              <a:rPr lang="en-US" sz="7510" b="1" spc="-307">
                <a:solidFill>
                  <a:srgbClr val="FFFFFF"/>
                </a:solidFill>
                <a:latin typeface="Montserrat"/>
              </a:rPr>
              <a:t>MUST </a:t>
            </a:r>
            <a:r>
              <a:rPr lang="en-US" sz="7510" spc="-307">
                <a:solidFill>
                  <a:srgbClr val="FFFFFF"/>
                </a:solidFill>
                <a:latin typeface="Montserrat"/>
              </a:rPr>
              <a:t>HAVE COLUMN HEADERS</a:t>
            </a:r>
            <a:endParaRPr lang="en-US" sz="7510" spc="-307" dirty="0">
              <a:solidFill>
                <a:srgbClr val="FFFFFF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203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200" y="0"/>
            <a:ext cx="18288000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340910"/>
            <a:ext cx="4123639" cy="74397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42766" y="3981790"/>
            <a:ext cx="1480246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3"/>
              </a:lnSpc>
            </a:pPr>
            <a:r>
              <a:rPr lang="en-US" sz="7510" spc="-307" dirty="0">
                <a:solidFill>
                  <a:srgbClr val="FFFFFF"/>
                </a:solidFill>
                <a:latin typeface="Montserrat"/>
              </a:rPr>
              <a:t>2. YOU </a:t>
            </a:r>
            <a:r>
              <a:rPr lang="en-US" sz="7510" b="1" spc="-307" dirty="0">
                <a:solidFill>
                  <a:srgbClr val="FFFFFF"/>
                </a:solidFill>
                <a:latin typeface="Montserrat"/>
              </a:rPr>
              <a:t>MUST </a:t>
            </a:r>
            <a:r>
              <a:rPr lang="en-US" sz="7510" spc="-307" dirty="0">
                <a:solidFill>
                  <a:srgbClr val="FFFFFF"/>
                </a:solidFill>
                <a:latin typeface="Montserrat"/>
              </a:rPr>
              <a:t>HAVE A TABLE NAME</a:t>
            </a:r>
          </a:p>
        </p:txBody>
      </p:sp>
    </p:spTree>
    <p:extLst>
      <p:ext uri="{BB962C8B-B14F-4D97-AF65-F5344CB8AC3E}">
        <p14:creationId xmlns:p14="http://schemas.microsoft.com/office/powerpoint/2010/main" val="393504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200" y="0"/>
            <a:ext cx="18288000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340910"/>
            <a:ext cx="4123639" cy="74397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42766" y="3981790"/>
            <a:ext cx="1480246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3"/>
              </a:lnSpc>
            </a:pPr>
            <a:r>
              <a:rPr lang="en-US" sz="7510" spc="-307" dirty="0">
                <a:solidFill>
                  <a:srgbClr val="FFFFFF"/>
                </a:solidFill>
                <a:latin typeface="Montserrat"/>
              </a:rPr>
              <a:t>3. THEY LOOK GOOD</a:t>
            </a:r>
          </a:p>
        </p:txBody>
      </p:sp>
    </p:spTree>
    <p:extLst>
      <p:ext uri="{BB962C8B-B14F-4D97-AF65-F5344CB8AC3E}">
        <p14:creationId xmlns:p14="http://schemas.microsoft.com/office/powerpoint/2010/main" val="141845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200" y="0"/>
            <a:ext cx="18288000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340910"/>
            <a:ext cx="4123639" cy="74397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42766" y="3981790"/>
            <a:ext cx="1480246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3"/>
              </a:lnSpc>
            </a:pPr>
            <a:r>
              <a:rPr lang="en-US" sz="7510" spc="-307" dirty="0">
                <a:solidFill>
                  <a:srgbClr val="FFFFFF"/>
                </a:solidFill>
                <a:latin typeface="Montserrat"/>
              </a:rPr>
              <a:t>4. YOU CAN ADD AND DELETE DATA EASILY</a:t>
            </a:r>
          </a:p>
        </p:txBody>
      </p:sp>
    </p:spTree>
    <p:extLst>
      <p:ext uri="{BB962C8B-B14F-4D97-AF65-F5344CB8AC3E}">
        <p14:creationId xmlns:p14="http://schemas.microsoft.com/office/powerpoint/2010/main" val="138908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200" y="0"/>
            <a:ext cx="18288000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340910"/>
            <a:ext cx="4123639" cy="74397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42766" y="3981790"/>
            <a:ext cx="1480246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3"/>
              </a:lnSpc>
            </a:pPr>
            <a:r>
              <a:rPr lang="en-US" sz="7510" spc="-307" dirty="0">
                <a:solidFill>
                  <a:srgbClr val="FFFFFF"/>
                </a:solidFill>
                <a:latin typeface="Montserrat"/>
              </a:rPr>
              <a:t>5. </a:t>
            </a:r>
            <a:r>
              <a:rPr lang="en-US" sz="7510" spc="-307">
                <a:solidFill>
                  <a:srgbClr val="FFFFFF"/>
                </a:solidFill>
                <a:latin typeface="Montserrat"/>
              </a:rPr>
              <a:t>NO REWRITING FORMULAS</a:t>
            </a:r>
            <a:endParaRPr lang="en-US" sz="7510" spc="-307" dirty="0">
              <a:solidFill>
                <a:srgbClr val="FFFFFF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422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2931" b="21410"/>
          <a:stretch>
            <a:fillRect/>
          </a:stretch>
        </p:blipFill>
        <p:spPr>
          <a:xfrm>
            <a:off x="0" y="0"/>
            <a:ext cx="18596716" cy="163786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4873109"/>
            <a:ext cx="550708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3"/>
              </a:lnSpc>
            </a:pPr>
            <a:endParaRPr lang="en-US" sz="4600" spc="114" dirty="0">
              <a:solidFill>
                <a:srgbClr val="01104F"/>
              </a:solidFill>
              <a:latin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75710" y="9357431"/>
            <a:ext cx="1650745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EMPOWERING POWER BI USERS</a:t>
            </a:r>
          </a:p>
          <a:p>
            <a:pPr algn="r">
              <a:lnSpc>
                <a:spcPts val="2175"/>
              </a:lnSpc>
            </a:pPr>
            <a:r>
              <a:rPr lang="en-US" sz="1500" spc="157" dirty="0">
                <a:solidFill>
                  <a:srgbClr val="244357"/>
                </a:solidFill>
                <a:latin typeface="Montserrat Bold"/>
              </a:rPr>
              <a:t>TO CHANGE THEIR WORLD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46698" y="271060"/>
            <a:ext cx="4123639" cy="743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967346-9105-4E96-B02F-98D9DA934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009900"/>
            <a:ext cx="8171428" cy="592380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CF8946-4D1C-4438-94ED-10E1CE4A5419}"/>
              </a:ext>
            </a:extLst>
          </p:cNvPr>
          <p:cNvCxnSpPr>
            <a:cxnSpLocks/>
          </p:cNvCxnSpPr>
          <p:nvPr/>
        </p:nvCxnSpPr>
        <p:spPr>
          <a:xfrm flipH="1" flipV="1">
            <a:off x="5104894" y="2756812"/>
            <a:ext cx="355971" cy="311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5D613D-585A-48CB-9091-6A0D942C9B19}"/>
              </a:ext>
            </a:extLst>
          </p:cNvPr>
          <p:cNvSpPr txBox="1"/>
          <p:nvPr/>
        </p:nvSpPr>
        <p:spPr>
          <a:xfrm>
            <a:off x="3637621" y="2233592"/>
            <a:ext cx="1131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2800" b="1" dirty="0">
                <a:solidFill>
                  <a:srgbClr val="707070"/>
                </a:solidFill>
                <a:latin typeface="Montserrat" panose="02000505000000020004" pitchFamily="2" charset="0"/>
              </a:rPr>
              <a:t> An .</a:t>
            </a:r>
            <a:r>
              <a:rPr lang="en-US" sz="2800" b="1" dirty="0" err="1">
                <a:solidFill>
                  <a:srgbClr val="707070"/>
                </a:solidFill>
                <a:latin typeface="Montserrat" panose="02000505000000020004" pitchFamily="2" charset="0"/>
              </a:rPr>
              <a:t>rmd</a:t>
            </a:r>
            <a:r>
              <a:rPr lang="en-US" sz="2800" b="1" dirty="0">
                <a:solidFill>
                  <a:srgbClr val="707070"/>
                </a:solidFill>
                <a:latin typeface="Montserrat" panose="02000505000000020004" pitchFamily="2" charset="0"/>
              </a:rPr>
              <a:t>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1D4144-F2AC-4A8B-8FBD-5B019F9F3E02}"/>
              </a:ext>
            </a:extLst>
          </p:cNvPr>
          <p:cNvCxnSpPr>
            <a:cxnSpLocks/>
          </p:cNvCxnSpPr>
          <p:nvPr/>
        </p:nvCxnSpPr>
        <p:spPr>
          <a:xfrm flipH="1" flipV="1">
            <a:off x="2661732" y="3009900"/>
            <a:ext cx="1885949" cy="7619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7AF3EA-3D35-42C0-B9CE-74CCF060E00B}"/>
              </a:ext>
            </a:extLst>
          </p:cNvPr>
          <p:cNvSpPr txBox="1"/>
          <p:nvPr/>
        </p:nvSpPr>
        <p:spPr>
          <a:xfrm>
            <a:off x="837188" y="2320273"/>
            <a:ext cx="2438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2800" b="1" dirty="0">
                <a:solidFill>
                  <a:srgbClr val="707070"/>
                </a:solidFill>
                <a:latin typeface="Montserrat" panose="02000505000000020004" pitchFamily="2" charset="0"/>
              </a:rPr>
              <a:t>Change title, etc. here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7CE158-0FC0-4859-9ABC-F728D23BD632}"/>
              </a:ext>
            </a:extLst>
          </p:cNvPr>
          <p:cNvCxnSpPr>
            <a:cxnSpLocks/>
          </p:cNvCxnSpPr>
          <p:nvPr/>
        </p:nvCxnSpPr>
        <p:spPr>
          <a:xfrm flipH="1" flipV="1">
            <a:off x="3382567" y="5164091"/>
            <a:ext cx="985838" cy="554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5DED27-EAFA-4D59-8ABA-4AAEF510080F}"/>
              </a:ext>
            </a:extLst>
          </p:cNvPr>
          <p:cNvSpPr txBox="1"/>
          <p:nvPr/>
        </p:nvSpPr>
        <p:spPr>
          <a:xfrm>
            <a:off x="943661" y="4209984"/>
            <a:ext cx="2438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2800" b="1" dirty="0">
                <a:solidFill>
                  <a:srgbClr val="707070"/>
                </a:solidFill>
                <a:latin typeface="Montserrat" panose="02000505000000020004" pitchFamily="2" charset="0"/>
              </a:rPr>
              <a:t>Code goes between ```’s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20F15D-E596-4713-9C3C-6DB94D93EBE2}"/>
              </a:ext>
            </a:extLst>
          </p:cNvPr>
          <p:cNvCxnSpPr>
            <a:cxnSpLocks/>
          </p:cNvCxnSpPr>
          <p:nvPr/>
        </p:nvCxnSpPr>
        <p:spPr>
          <a:xfrm flipH="1" flipV="1">
            <a:off x="3576122" y="7048900"/>
            <a:ext cx="985838" cy="554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B16F02-3932-48F0-8F01-D0FF4EBDB402}"/>
              </a:ext>
            </a:extLst>
          </p:cNvPr>
          <p:cNvSpPr txBox="1"/>
          <p:nvPr/>
        </p:nvSpPr>
        <p:spPr>
          <a:xfrm>
            <a:off x="1137216" y="6094793"/>
            <a:ext cx="2438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2800" b="1" dirty="0">
                <a:solidFill>
                  <a:srgbClr val="707070"/>
                </a:solidFill>
                <a:latin typeface="Montserrat" panose="02000505000000020004" pitchFamily="2" charset="0"/>
              </a:rPr>
              <a:t>Text is written using </a:t>
            </a:r>
            <a:r>
              <a:rPr lang="en-US" sz="2800" b="1" dirty="0">
                <a:solidFill>
                  <a:srgbClr val="707070"/>
                </a:solidFill>
                <a:latin typeface="Montserrat" panose="02000505000000020004" pitchFamily="2" charset="0"/>
                <a:hlinkClick r:id="rId5"/>
              </a:rPr>
              <a:t>R Markdown</a:t>
            </a:r>
            <a:endParaRPr lang="en-US" sz="2800" b="1" dirty="0">
              <a:solidFill>
                <a:srgbClr val="707070"/>
              </a:solidFill>
              <a:latin typeface="Montserrat" panose="02000505000000020004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BD5298-4E08-4350-952E-81F1C35B146E}"/>
              </a:ext>
            </a:extLst>
          </p:cNvPr>
          <p:cNvCxnSpPr>
            <a:cxnSpLocks/>
          </p:cNvCxnSpPr>
          <p:nvPr/>
        </p:nvCxnSpPr>
        <p:spPr>
          <a:xfrm flipV="1">
            <a:off x="6599454" y="2803122"/>
            <a:ext cx="328684" cy="587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3C35C3-4D83-4585-B694-742AF55FB24E}"/>
              </a:ext>
            </a:extLst>
          </p:cNvPr>
          <p:cNvSpPr txBox="1"/>
          <p:nvPr/>
        </p:nvSpPr>
        <p:spPr>
          <a:xfrm>
            <a:off x="6070461" y="2320273"/>
            <a:ext cx="1131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2800" b="1" dirty="0">
                <a:solidFill>
                  <a:srgbClr val="707070"/>
                </a:solidFill>
                <a:latin typeface="Montserrat" panose="02000505000000020004" pitchFamily="2" charset="0"/>
              </a:rPr>
              <a:t>Preview output in Viewer</a:t>
            </a:r>
          </a:p>
        </p:txBody>
      </p:sp>
    </p:spTree>
    <p:extLst>
      <p:ext uri="{BB962C8B-B14F-4D97-AF65-F5344CB8AC3E}">
        <p14:creationId xmlns:p14="http://schemas.microsoft.com/office/powerpoint/2010/main" val="32526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6b59944-c92b-47ac-9d30-5bf03be2cde5">
      <UserInfo>
        <DisplayName/>
        <AccountId xsi:nil="true"/>
        <AccountType/>
      </UserInfo>
    </SharedWithUsers>
    <MediaLengthInSeconds xmlns="a08ef4ae-eb2d-43fd-9aa1-597ac51ccd6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0A00CB-EC26-4288-9F7B-40D992A456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ef4ae-eb2d-43fd-9aa1-597ac51ccd6f"/>
    <ds:schemaRef ds:uri="86b59944-c92b-47ac-9d30-5bf03be2c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566140-FC68-4560-A8A0-3F14E144D68C}">
  <ds:schemaRefs>
    <ds:schemaRef ds:uri="http://schemas.microsoft.com/office/2006/metadata/properties"/>
    <ds:schemaRef ds:uri="http://schemas.microsoft.com/office/infopath/2007/PartnerControls"/>
    <ds:schemaRef ds:uri="86b59944-c92b-47ac-9d30-5bf03be2cde5"/>
    <ds:schemaRef ds:uri="a08ef4ae-eb2d-43fd-9aa1-597ac51ccd6f"/>
  </ds:schemaRefs>
</ds:datastoreItem>
</file>

<file path=customXml/itemProps3.xml><?xml version="1.0" encoding="utf-8"?>
<ds:datastoreItem xmlns:ds="http://schemas.openxmlformats.org/officeDocument/2006/customXml" ds:itemID="{C1968BFC-411A-4903-9531-5ED315AFBD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195</Words>
  <Application>Microsoft Office PowerPoint</Application>
  <PresentationFormat>Custom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Montserrat Semi-Bold Bold</vt:lpstr>
      <vt:lpstr>Arial</vt:lpstr>
      <vt:lpstr>Montserrat</vt:lpstr>
      <vt:lpstr>Courier New</vt:lpstr>
      <vt:lpstr>Montserrat Bold</vt:lpstr>
      <vt:lpstr>Calibri</vt:lpstr>
      <vt:lpstr>Consolas</vt:lpstr>
      <vt:lpstr>Montserrat Extra-Bold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Julius</dc:creator>
  <cp:lastModifiedBy>George M</cp:lastModifiedBy>
  <cp:revision>9</cp:revision>
  <dcterms:created xsi:type="dcterms:W3CDTF">2006-08-16T00:00:00Z</dcterms:created>
  <dcterms:modified xsi:type="dcterms:W3CDTF">2022-05-28T16:25:56Z</dcterms:modified>
  <dc:identifier>DAE6ct-afA8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  <property fmtid="{D5CDD505-2E9C-101B-9397-08002B2CF9AE}" pid="3" name="Order">
    <vt:r8>6667800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