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B128-1E65-4641-87B1-44A3FA06E85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C58-A8C8-43B3-BE42-ADB0466F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ringfestanalytics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CF81F5-613F-4977-8D89-416565682F59}"/>
              </a:ext>
            </a:extLst>
          </p:cNvPr>
          <p:cNvSpPr/>
          <p:nvPr/>
        </p:nvSpPr>
        <p:spPr>
          <a:xfrm>
            <a:off x="320841" y="3204230"/>
            <a:ext cx="2606842" cy="12193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already downloaded?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marL="342892" indent="-342892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Check packages that come with Anaconda</a:t>
            </a:r>
          </a:p>
          <a:p>
            <a:pPr marL="342892" indent="-342892" algn="ctr">
              <a:buAutoNum type="arabicPeriod"/>
            </a:pPr>
            <a:r>
              <a:rPr lang="en-US" sz="1400" dirty="0">
                <a:latin typeface="Pragmatica" panose="020B7200000000000000" pitchFamily="34" charset="0"/>
              </a:rPr>
              <a:t>Run </a:t>
            </a:r>
            <a:r>
              <a:rPr lang="en-US" sz="1400" dirty="0">
                <a:latin typeface="Consolas" panose="020B0609020204030204" pitchFamily="49" charset="0"/>
              </a:rPr>
              <a:t>pip freeze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4F935-BFEA-43A7-9E3A-D7DCB4494F90}"/>
              </a:ext>
            </a:extLst>
          </p:cNvPr>
          <p:cNvCxnSpPr>
            <a:cxnSpLocks/>
          </p:cNvCxnSpPr>
          <p:nvPr/>
        </p:nvCxnSpPr>
        <p:spPr>
          <a:xfrm flipV="1">
            <a:off x="2979819" y="2771455"/>
            <a:ext cx="1070812" cy="54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1186E9-8937-4814-BD7C-B474DC0805E4}"/>
              </a:ext>
            </a:extLst>
          </p:cNvPr>
          <p:cNvCxnSpPr>
            <a:cxnSpLocks/>
          </p:cNvCxnSpPr>
          <p:nvPr/>
        </p:nvCxnSpPr>
        <p:spPr>
          <a:xfrm>
            <a:off x="3080083" y="4423612"/>
            <a:ext cx="970548" cy="82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81B2C-7F8A-4B56-96FC-F99422C58AAA}"/>
              </a:ext>
            </a:extLst>
          </p:cNvPr>
          <p:cNvSpPr txBox="1"/>
          <p:nvPr/>
        </p:nvSpPr>
        <p:spPr>
          <a:xfrm>
            <a:off x="3112169" y="2586790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9122-74C6-4034-940E-6360FC6D81A7}"/>
              </a:ext>
            </a:extLst>
          </p:cNvPr>
          <p:cNvSpPr txBox="1"/>
          <p:nvPr/>
        </p:nvSpPr>
        <p:spPr>
          <a:xfrm>
            <a:off x="3226468" y="5177410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477-D31E-4BEB-B890-3FB4EC1225ED}"/>
              </a:ext>
            </a:extLst>
          </p:cNvPr>
          <p:cNvSpPr/>
          <p:nvPr/>
        </p:nvSpPr>
        <p:spPr>
          <a:xfrm>
            <a:off x="4146885" y="5394160"/>
            <a:ext cx="1684421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Is it available for download from Anaconda?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BAE149-6BFB-4377-8985-385A96ABBC97}"/>
              </a:ext>
            </a:extLst>
          </p:cNvPr>
          <p:cNvSpPr/>
          <p:nvPr/>
        </p:nvSpPr>
        <p:spPr>
          <a:xfrm>
            <a:off x="4146884" y="1704476"/>
            <a:ext cx="2502568" cy="10669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Great! Don’t forget to import before use:</a:t>
            </a:r>
          </a:p>
          <a:p>
            <a:pPr algn="ctr"/>
            <a:endParaRPr lang="en-US" sz="1400" dirty="0">
              <a:latin typeface="Pragmatica" panose="020B7200000000000000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481B4C-495B-4B2E-AE76-D4242F1E0630}"/>
              </a:ext>
            </a:extLst>
          </p:cNvPr>
          <p:cNvCxnSpPr>
            <a:cxnSpLocks/>
          </p:cNvCxnSpPr>
          <p:nvPr/>
        </p:nvCxnSpPr>
        <p:spPr>
          <a:xfrm flipV="1">
            <a:off x="5887453" y="4888834"/>
            <a:ext cx="1050758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38E141-3D0D-40ED-90AC-11F818D24EB3}"/>
              </a:ext>
            </a:extLst>
          </p:cNvPr>
          <p:cNvSpPr txBox="1"/>
          <p:nvPr/>
        </p:nvSpPr>
        <p:spPr>
          <a:xfrm>
            <a:off x="5831306" y="462431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FA050-335E-4D65-A9E2-E2B7A9E439F7}"/>
              </a:ext>
            </a:extLst>
          </p:cNvPr>
          <p:cNvSpPr txBox="1"/>
          <p:nvPr/>
        </p:nvSpPr>
        <p:spPr>
          <a:xfrm>
            <a:off x="6003759" y="6661848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7200000000000000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A5BE6F-6075-4CD5-A4D7-472DBC7EB323}"/>
              </a:ext>
            </a:extLst>
          </p:cNvPr>
          <p:cNvCxnSpPr>
            <a:cxnSpLocks/>
          </p:cNvCxnSpPr>
          <p:nvPr/>
        </p:nvCxnSpPr>
        <p:spPr>
          <a:xfrm>
            <a:off x="5887454" y="6252777"/>
            <a:ext cx="1283369" cy="40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A2D39E-B65E-4C13-8C11-2AC339D56093}"/>
              </a:ext>
            </a:extLst>
          </p:cNvPr>
          <p:cNvSpPr/>
          <p:nvPr/>
        </p:nvSpPr>
        <p:spPr>
          <a:xfrm>
            <a:off x="7090612" y="4223267"/>
            <a:ext cx="2855495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Anaconda: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>
                <a:latin typeface="Pragmatica" panose="020B7200000000000000" pitchFamily="34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</a:rPr>
              <a:t>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45470-8BDE-4F05-A56F-A886CE397761}"/>
              </a:ext>
            </a:extLst>
          </p:cNvPr>
          <p:cNvSpPr/>
          <p:nvPr/>
        </p:nvSpPr>
        <p:spPr>
          <a:xfrm>
            <a:off x="7287127" y="6589477"/>
            <a:ext cx="2658979" cy="77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agmatica" panose="020B7200000000000000" pitchFamily="34" charset="0"/>
              </a:rPr>
              <a:t>Download via pip:</a:t>
            </a:r>
          </a:p>
          <a:p>
            <a:pPr algn="ctr"/>
            <a:br>
              <a:rPr lang="en-US" sz="1400" dirty="0">
                <a:latin typeface="Pragmatica" panose="020B7200000000000000" pitchFamily="34" charset="0"/>
              </a:rPr>
            </a:br>
            <a:r>
              <a:rPr lang="en-US" sz="1400" dirty="0">
                <a:latin typeface="Pragmatica" panose="020B7200000000000000" pitchFamily="34" charset="0"/>
              </a:rPr>
              <a:t>!</a:t>
            </a:r>
            <a:r>
              <a:rPr lang="en-US" sz="1400" dirty="0">
                <a:latin typeface="Consolas" panose="020B0609020204030204" pitchFamily="49" charset="0"/>
              </a:rPr>
              <a:t>pip install </a:t>
            </a:r>
            <a:r>
              <a:rPr lang="en-US" sz="1400" dirty="0" err="1">
                <a:latin typeface="Consolas" panose="020B0609020204030204" pitchFamily="49" charset="0"/>
              </a:rPr>
              <a:t>packagename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296885-5EE7-473B-928D-DC4E713A7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4"/>
          <a:stretch/>
        </p:blipFill>
        <p:spPr>
          <a:xfrm>
            <a:off x="3930316" y="-15357"/>
            <a:ext cx="8300009" cy="9548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B45F-D755-47C5-92D2-5A37AA52E173}"/>
              </a:ext>
            </a:extLst>
          </p:cNvPr>
          <p:cNvSpPr txBox="1"/>
          <p:nvPr/>
        </p:nvSpPr>
        <p:spPr>
          <a:xfrm>
            <a:off x="19113" y="1114252"/>
            <a:ext cx="496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Pragmatica" panose="020B7200000000000000" pitchFamily="34" charset="0"/>
              </a:rPr>
              <a:t>Sourcing Python packages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D37A0-6CF6-47CB-96E4-4D63D4E03AE5}"/>
              </a:ext>
            </a:extLst>
          </p:cNvPr>
          <p:cNvSpPr txBox="1"/>
          <p:nvPr/>
        </p:nvSpPr>
        <p:spPr>
          <a:xfrm>
            <a:off x="49663" y="7666031"/>
            <a:ext cx="11908192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rgbClr val="C00000"/>
                </a:solidFill>
                <a:latin typeface="Pragmatica" panose="020B7200000000000000" pitchFamily="34" charset="0"/>
              </a:rPr>
              <a:t>If you’re looking to use a new Python package, try loading from Anaconda first. If you can’t get it there, go to the Python Package Index. Either way,</a:t>
            </a:r>
            <a:r>
              <a:rPr lang="en-US" sz="1801" i="1" dirty="0">
                <a:solidFill>
                  <a:srgbClr val="C00000"/>
                </a:solidFill>
                <a:latin typeface="Pragmatica" panose="020B7200000000000000" pitchFamily="34" charset="0"/>
              </a:rPr>
              <a:t> make sure to load it before using!</a:t>
            </a:r>
          </a:p>
          <a:p>
            <a:endParaRPr lang="en-US" sz="1801" i="1" dirty="0">
              <a:solidFill>
                <a:srgbClr val="C00000"/>
              </a:solidFill>
              <a:latin typeface="Pragmatica" panose="020B7200000000000000" pitchFamily="34" charset="0"/>
            </a:endParaRPr>
          </a:p>
          <a:p>
            <a:r>
              <a:rPr lang="en-US" sz="1801" b="1" dirty="0">
                <a:solidFill>
                  <a:srgbClr val="C00000"/>
                </a:solidFill>
                <a:latin typeface="Pragmatica" panose="020B7200000000000000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resources, subscribe at stringfestanalytics.com</a:t>
            </a:r>
            <a:r>
              <a:rPr lang="en-US" sz="1801" dirty="0">
                <a:solidFill>
                  <a:srgbClr val="C00000"/>
                </a:solidFill>
                <a:latin typeface="Pragmatica" panose="020B7200000000000000" pitchFamily="34" charset="0"/>
              </a:rPr>
              <a:t>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4FBA21-E0ED-4890-9A39-F94D0D8A5D85}"/>
              </a:ext>
            </a:extLst>
          </p:cNvPr>
          <p:cNvCxnSpPr>
            <a:cxnSpLocks/>
          </p:cNvCxnSpPr>
          <p:nvPr/>
        </p:nvCxnSpPr>
        <p:spPr>
          <a:xfrm flipH="1" flipV="1">
            <a:off x="6529138" y="2891223"/>
            <a:ext cx="850233" cy="11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C0AEB9-18DB-49DB-BED2-EC17E52D2274}"/>
              </a:ext>
            </a:extLst>
          </p:cNvPr>
          <p:cNvCxnSpPr>
            <a:cxnSpLocks/>
          </p:cNvCxnSpPr>
          <p:nvPr/>
        </p:nvCxnSpPr>
        <p:spPr>
          <a:xfrm flipH="1" flipV="1">
            <a:off x="6240380" y="2945776"/>
            <a:ext cx="1291391" cy="3511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7</cp:revision>
  <cp:lastPrinted>2021-07-25T16:27:40Z</cp:lastPrinted>
  <dcterms:created xsi:type="dcterms:W3CDTF">2021-06-29T20:03:36Z</dcterms:created>
  <dcterms:modified xsi:type="dcterms:W3CDTF">2021-07-25T16:29:38Z</dcterms:modified>
</cp:coreProperties>
</file>