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12192000" cy="8001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2856" y="14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09424"/>
            <a:ext cx="10363200" cy="2785533"/>
          </a:xfrm>
        </p:spPr>
        <p:txBody>
          <a:bodyPr anchor="b"/>
          <a:lstStyle>
            <a:lvl1pPr algn="ctr">
              <a:defRPr sz="7000"/>
            </a:lvl1pPr>
          </a:lstStyle>
          <a:p>
            <a:r>
              <a:rPr lang="en-US"/>
              <a:t>Click to edit Master title style</a:t>
            </a:r>
            <a:endParaRPr lang="en-US" dirty="0"/>
          </a:p>
        </p:txBody>
      </p:sp>
      <p:sp>
        <p:nvSpPr>
          <p:cNvPr id="3" name="Subtitle 2"/>
          <p:cNvSpPr>
            <a:spLocks noGrp="1"/>
          </p:cNvSpPr>
          <p:nvPr>
            <p:ph type="subTitle" idx="1"/>
          </p:nvPr>
        </p:nvSpPr>
        <p:spPr>
          <a:xfrm>
            <a:off x="1524000" y="4202378"/>
            <a:ext cx="9144000" cy="1931722"/>
          </a:xfrm>
        </p:spPr>
        <p:txBody>
          <a:bodyPr/>
          <a:lstStyle>
            <a:lvl1pPr marL="0" indent="0" algn="ctr">
              <a:buNone/>
              <a:defRPr sz="2800"/>
            </a:lvl1pPr>
            <a:lvl2pPr marL="533415" indent="0" algn="ctr">
              <a:buNone/>
              <a:defRPr sz="2333"/>
            </a:lvl2pPr>
            <a:lvl3pPr marL="1066830" indent="0" algn="ctr">
              <a:buNone/>
              <a:defRPr sz="2100"/>
            </a:lvl3pPr>
            <a:lvl4pPr marL="1600246" indent="0" algn="ctr">
              <a:buNone/>
              <a:defRPr sz="1867"/>
            </a:lvl4pPr>
            <a:lvl5pPr marL="2133661" indent="0" algn="ctr">
              <a:buNone/>
              <a:defRPr sz="1867"/>
            </a:lvl5pPr>
            <a:lvl6pPr marL="2667076" indent="0" algn="ctr">
              <a:buNone/>
              <a:defRPr sz="1867"/>
            </a:lvl6pPr>
            <a:lvl7pPr marL="3200491" indent="0" algn="ctr">
              <a:buNone/>
              <a:defRPr sz="1867"/>
            </a:lvl7pPr>
            <a:lvl8pPr marL="3733907" indent="0" algn="ctr">
              <a:buNone/>
              <a:defRPr sz="1867"/>
            </a:lvl8pPr>
            <a:lvl9pPr marL="4267322" indent="0" algn="ctr">
              <a:buNone/>
              <a:defRPr sz="186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636ED1-01E3-41A1-8FC1-95D3A33AD6D8}" type="datetimeFigureOut">
              <a:rPr lang="en-US" smtClean="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337011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36ED1-01E3-41A1-8FC1-95D3A33AD6D8}" type="datetimeFigureOut">
              <a:rPr lang="en-US" smtClean="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145985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25979"/>
            <a:ext cx="2628900" cy="678047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25979"/>
            <a:ext cx="7734300" cy="67804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36ED1-01E3-41A1-8FC1-95D3A33AD6D8}" type="datetimeFigureOut">
              <a:rPr lang="en-US" smtClean="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439351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36ED1-01E3-41A1-8FC1-95D3A33AD6D8}" type="datetimeFigureOut">
              <a:rPr lang="en-US" smtClean="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426395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994696"/>
            <a:ext cx="10515600" cy="3328193"/>
          </a:xfrm>
        </p:spPr>
        <p:txBody>
          <a:bodyPr anchor="b"/>
          <a:lstStyle>
            <a:lvl1pPr>
              <a:defRPr sz="7000"/>
            </a:lvl1pPr>
          </a:lstStyle>
          <a:p>
            <a:r>
              <a:rPr lang="en-US"/>
              <a:t>Click to edit Master title style</a:t>
            </a:r>
            <a:endParaRPr lang="en-US" dirty="0"/>
          </a:p>
        </p:txBody>
      </p:sp>
      <p:sp>
        <p:nvSpPr>
          <p:cNvPr id="3" name="Text Placeholder 2"/>
          <p:cNvSpPr>
            <a:spLocks noGrp="1"/>
          </p:cNvSpPr>
          <p:nvPr>
            <p:ph type="body" idx="1"/>
          </p:nvPr>
        </p:nvSpPr>
        <p:spPr>
          <a:xfrm>
            <a:off x="831851" y="5354375"/>
            <a:ext cx="10515600" cy="1750218"/>
          </a:xfrm>
        </p:spPr>
        <p:txBody>
          <a:bodyPr/>
          <a:lstStyle>
            <a:lvl1pPr marL="0" indent="0">
              <a:buNone/>
              <a:defRPr sz="2800">
                <a:solidFill>
                  <a:schemeClr val="tx1"/>
                </a:solidFill>
              </a:defRPr>
            </a:lvl1pPr>
            <a:lvl2pPr marL="533415" indent="0">
              <a:buNone/>
              <a:defRPr sz="2333">
                <a:solidFill>
                  <a:schemeClr val="tx1">
                    <a:tint val="75000"/>
                  </a:schemeClr>
                </a:solidFill>
              </a:defRPr>
            </a:lvl2pPr>
            <a:lvl3pPr marL="1066830" indent="0">
              <a:buNone/>
              <a:defRPr sz="2100">
                <a:solidFill>
                  <a:schemeClr val="tx1">
                    <a:tint val="75000"/>
                  </a:schemeClr>
                </a:solidFill>
              </a:defRPr>
            </a:lvl3pPr>
            <a:lvl4pPr marL="1600246" indent="0">
              <a:buNone/>
              <a:defRPr sz="1867">
                <a:solidFill>
                  <a:schemeClr val="tx1">
                    <a:tint val="75000"/>
                  </a:schemeClr>
                </a:solidFill>
              </a:defRPr>
            </a:lvl4pPr>
            <a:lvl5pPr marL="2133661" indent="0">
              <a:buNone/>
              <a:defRPr sz="1867">
                <a:solidFill>
                  <a:schemeClr val="tx1">
                    <a:tint val="75000"/>
                  </a:schemeClr>
                </a:solidFill>
              </a:defRPr>
            </a:lvl5pPr>
            <a:lvl6pPr marL="2667076" indent="0">
              <a:buNone/>
              <a:defRPr sz="1867">
                <a:solidFill>
                  <a:schemeClr val="tx1">
                    <a:tint val="75000"/>
                  </a:schemeClr>
                </a:solidFill>
              </a:defRPr>
            </a:lvl6pPr>
            <a:lvl7pPr marL="3200491" indent="0">
              <a:buNone/>
              <a:defRPr sz="1867">
                <a:solidFill>
                  <a:schemeClr val="tx1">
                    <a:tint val="75000"/>
                  </a:schemeClr>
                </a:solidFill>
              </a:defRPr>
            </a:lvl7pPr>
            <a:lvl8pPr marL="3733907" indent="0">
              <a:buNone/>
              <a:defRPr sz="1867">
                <a:solidFill>
                  <a:schemeClr val="tx1">
                    <a:tint val="75000"/>
                  </a:schemeClr>
                </a:solidFill>
              </a:defRPr>
            </a:lvl8pPr>
            <a:lvl9pPr marL="4267322"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36ED1-01E3-41A1-8FC1-95D3A33AD6D8}" type="datetimeFigureOut">
              <a:rPr lang="en-US" smtClean="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747720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129896"/>
            <a:ext cx="5181600" cy="5076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29896"/>
            <a:ext cx="5181600" cy="5076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636ED1-01E3-41A1-8FC1-95D3A33AD6D8}" type="datetimeFigureOut">
              <a:rPr lang="en-US" smtClean="0"/>
              <a:t>7/3/2021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266461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5981"/>
            <a:ext cx="10515600" cy="15464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961357"/>
            <a:ext cx="5157787" cy="961231"/>
          </a:xfrm>
        </p:spPr>
        <p:txBody>
          <a:bodyPr anchor="b"/>
          <a:lstStyle>
            <a:lvl1pPr marL="0" indent="0">
              <a:buNone/>
              <a:defRPr sz="2800" b="1"/>
            </a:lvl1pPr>
            <a:lvl2pPr marL="533415" indent="0">
              <a:buNone/>
              <a:defRPr sz="2333" b="1"/>
            </a:lvl2pPr>
            <a:lvl3pPr marL="1066830" indent="0">
              <a:buNone/>
              <a:defRPr sz="2100" b="1"/>
            </a:lvl3pPr>
            <a:lvl4pPr marL="1600246" indent="0">
              <a:buNone/>
              <a:defRPr sz="1867" b="1"/>
            </a:lvl4pPr>
            <a:lvl5pPr marL="2133661" indent="0">
              <a:buNone/>
              <a:defRPr sz="1867" b="1"/>
            </a:lvl5pPr>
            <a:lvl6pPr marL="2667076" indent="0">
              <a:buNone/>
              <a:defRPr sz="1867" b="1"/>
            </a:lvl6pPr>
            <a:lvl7pPr marL="3200491" indent="0">
              <a:buNone/>
              <a:defRPr sz="1867" b="1"/>
            </a:lvl7pPr>
            <a:lvl8pPr marL="3733907" indent="0">
              <a:buNone/>
              <a:defRPr sz="1867" b="1"/>
            </a:lvl8pPr>
            <a:lvl9pPr marL="4267322" indent="0">
              <a:buNone/>
              <a:defRPr sz="1867" b="1"/>
            </a:lvl9pPr>
          </a:lstStyle>
          <a:p>
            <a:pPr lvl="0"/>
            <a:r>
              <a:rPr lang="en-US"/>
              <a:t>Click to edit Master text styles</a:t>
            </a:r>
          </a:p>
        </p:txBody>
      </p:sp>
      <p:sp>
        <p:nvSpPr>
          <p:cNvPr id="4" name="Content Placeholder 3"/>
          <p:cNvSpPr>
            <a:spLocks noGrp="1"/>
          </p:cNvSpPr>
          <p:nvPr>
            <p:ph sz="half" idx="2"/>
          </p:nvPr>
        </p:nvSpPr>
        <p:spPr>
          <a:xfrm>
            <a:off x="839789" y="2922588"/>
            <a:ext cx="5157787" cy="4298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961357"/>
            <a:ext cx="5183188" cy="961231"/>
          </a:xfrm>
        </p:spPr>
        <p:txBody>
          <a:bodyPr anchor="b"/>
          <a:lstStyle>
            <a:lvl1pPr marL="0" indent="0">
              <a:buNone/>
              <a:defRPr sz="2800" b="1"/>
            </a:lvl1pPr>
            <a:lvl2pPr marL="533415" indent="0">
              <a:buNone/>
              <a:defRPr sz="2333" b="1"/>
            </a:lvl2pPr>
            <a:lvl3pPr marL="1066830" indent="0">
              <a:buNone/>
              <a:defRPr sz="2100" b="1"/>
            </a:lvl3pPr>
            <a:lvl4pPr marL="1600246" indent="0">
              <a:buNone/>
              <a:defRPr sz="1867" b="1"/>
            </a:lvl4pPr>
            <a:lvl5pPr marL="2133661" indent="0">
              <a:buNone/>
              <a:defRPr sz="1867" b="1"/>
            </a:lvl5pPr>
            <a:lvl6pPr marL="2667076" indent="0">
              <a:buNone/>
              <a:defRPr sz="1867" b="1"/>
            </a:lvl6pPr>
            <a:lvl7pPr marL="3200491" indent="0">
              <a:buNone/>
              <a:defRPr sz="1867" b="1"/>
            </a:lvl7pPr>
            <a:lvl8pPr marL="3733907" indent="0">
              <a:buNone/>
              <a:defRPr sz="1867" b="1"/>
            </a:lvl8pPr>
            <a:lvl9pPr marL="4267322" indent="0">
              <a:buNone/>
              <a:defRPr sz="1867" b="1"/>
            </a:lvl9pPr>
          </a:lstStyle>
          <a:p>
            <a:pPr lvl="0"/>
            <a:r>
              <a:rPr lang="en-US"/>
              <a:t>Click to edit Master text styles</a:t>
            </a:r>
          </a:p>
        </p:txBody>
      </p:sp>
      <p:sp>
        <p:nvSpPr>
          <p:cNvPr id="6" name="Content Placeholder 5"/>
          <p:cNvSpPr>
            <a:spLocks noGrp="1"/>
          </p:cNvSpPr>
          <p:nvPr>
            <p:ph sz="quarter" idx="4"/>
          </p:nvPr>
        </p:nvSpPr>
        <p:spPr>
          <a:xfrm>
            <a:off x="6172201" y="2922588"/>
            <a:ext cx="5183188" cy="4298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36ED1-01E3-41A1-8FC1-95D3A33AD6D8}" type="datetimeFigureOut">
              <a:rPr lang="en-US" smtClean="0"/>
              <a:t>7/3/2021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258750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636ED1-01E3-41A1-8FC1-95D3A33AD6D8}" type="datetimeFigureOut">
              <a:rPr lang="en-US" smtClean="0"/>
              <a:t>7/3/2021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34225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36ED1-01E3-41A1-8FC1-95D3A33AD6D8}" type="datetimeFigureOut">
              <a:rPr lang="en-US" smtClean="0"/>
              <a:t>7/3/2021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118460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33400"/>
            <a:ext cx="3932237" cy="1866900"/>
          </a:xfrm>
        </p:spPr>
        <p:txBody>
          <a:bodyPr anchor="b"/>
          <a:lstStyle>
            <a:lvl1pPr>
              <a:defRPr sz="3733"/>
            </a:lvl1pPr>
          </a:lstStyle>
          <a:p>
            <a:r>
              <a:rPr lang="en-US"/>
              <a:t>Click to edit Master title style</a:t>
            </a:r>
            <a:endParaRPr lang="en-US" dirty="0"/>
          </a:p>
        </p:txBody>
      </p:sp>
      <p:sp>
        <p:nvSpPr>
          <p:cNvPr id="3" name="Content Placeholder 2"/>
          <p:cNvSpPr>
            <a:spLocks noGrp="1"/>
          </p:cNvSpPr>
          <p:nvPr>
            <p:ph idx="1"/>
          </p:nvPr>
        </p:nvSpPr>
        <p:spPr>
          <a:xfrm>
            <a:off x="5183188" y="1151998"/>
            <a:ext cx="6172200" cy="5685896"/>
          </a:xfrm>
        </p:spPr>
        <p:txBody>
          <a:bodyPr/>
          <a:lstStyle>
            <a:lvl1pPr>
              <a:defRPr sz="3733"/>
            </a:lvl1pPr>
            <a:lvl2pPr>
              <a:defRPr sz="3267"/>
            </a:lvl2pPr>
            <a:lvl3pPr>
              <a:defRPr sz="2800"/>
            </a:lvl3pPr>
            <a:lvl4pPr>
              <a:defRPr sz="2333"/>
            </a:lvl4pPr>
            <a:lvl5pPr>
              <a:defRPr sz="2333"/>
            </a:lvl5pPr>
            <a:lvl6pPr>
              <a:defRPr sz="2333"/>
            </a:lvl6pPr>
            <a:lvl7pPr>
              <a:defRPr sz="2333"/>
            </a:lvl7pPr>
            <a:lvl8pPr>
              <a:defRPr sz="2333"/>
            </a:lvl8pPr>
            <a:lvl9pPr>
              <a:defRPr sz="2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400300"/>
            <a:ext cx="3932237" cy="4446853"/>
          </a:xfrm>
        </p:spPr>
        <p:txBody>
          <a:bodyPr/>
          <a:lstStyle>
            <a:lvl1pPr marL="0" indent="0">
              <a:buNone/>
              <a:defRPr sz="1867"/>
            </a:lvl1pPr>
            <a:lvl2pPr marL="533415" indent="0">
              <a:buNone/>
              <a:defRPr sz="1633"/>
            </a:lvl2pPr>
            <a:lvl3pPr marL="1066830" indent="0">
              <a:buNone/>
              <a:defRPr sz="1400"/>
            </a:lvl3pPr>
            <a:lvl4pPr marL="1600246" indent="0">
              <a:buNone/>
              <a:defRPr sz="1167"/>
            </a:lvl4pPr>
            <a:lvl5pPr marL="2133661" indent="0">
              <a:buNone/>
              <a:defRPr sz="1167"/>
            </a:lvl5pPr>
            <a:lvl6pPr marL="2667076" indent="0">
              <a:buNone/>
              <a:defRPr sz="1167"/>
            </a:lvl6pPr>
            <a:lvl7pPr marL="3200491" indent="0">
              <a:buNone/>
              <a:defRPr sz="1167"/>
            </a:lvl7pPr>
            <a:lvl8pPr marL="3733907" indent="0">
              <a:buNone/>
              <a:defRPr sz="1167"/>
            </a:lvl8pPr>
            <a:lvl9pPr marL="4267322" indent="0">
              <a:buNone/>
              <a:defRPr sz="1167"/>
            </a:lvl9pPr>
          </a:lstStyle>
          <a:p>
            <a:pPr lvl="0"/>
            <a:r>
              <a:rPr lang="en-US"/>
              <a:t>Click to edit Master text styles</a:t>
            </a:r>
          </a:p>
        </p:txBody>
      </p:sp>
      <p:sp>
        <p:nvSpPr>
          <p:cNvPr id="5" name="Date Placeholder 4"/>
          <p:cNvSpPr>
            <a:spLocks noGrp="1"/>
          </p:cNvSpPr>
          <p:nvPr>
            <p:ph type="dt" sz="half" idx="10"/>
          </p:nvPr>
        </p:nvSpPr>
        <p:spPr/>
        <p:txBody>
          <a:bodyPr/>
          <a:lstStyle/>
          <a:p>
            <a:fld id="{24636ED1-01E3-41A1-8FC1-95D3A33AD6D8}" type="datetimeFigureOut">
              <a:rPr lang="en-US" smtClean="0"/>
              <a:t>7/3/2021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397392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33400"/>
            <a:ext cx="3932237" cy="1866900"/>
          </a:xfrm>
        </p:spPr>
        <p:txBody>
          <a:bodyPr anchor="b"/>
          <a:lstStyle>
            <a:lvl1pPr>
              <a:defRPr sz="3733"/>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151998"/>
            <a:ext cx="6172200" cy="5685896"/>
          </a:xfrm>
        </p:spPr>
        <p:txBody>
          <a:bodyPr anchor="t"/>
          <a:lstStyle>
            <a:lvl1pPr marL="0" indent="0">
              <a:buNone/>
              <a:defRPr sz="3733"/>
            </a:lvl1pPr>
            <a:lvl2pPr marL="533415" indent="0">
              <a:buNone/>
              <a:defRPr sz="3267"/>
            </a:lvl2pPr>
            <a:lvl3pPr marL="1066830" indent="0">
              <a:buNone/>
              <a:defRPr sz="2800"/>
            </a:lvl3pPr>
            <a:lvl4pPr marL="1600246" indent="0">
              <a:buNone/>
              <a:defRPr sz="2333"/>
            </a:lvl4pPr>
            <a:lvl5pPr marL="2133661" indent="0">
              <a:buNone/>
              <a:defRPr sz="2333"/>
            </a:lvl5pPr>
            <a:lvl6pPr marL="2667076" indent="0">
              <a:buNone/>
              <a:defRPr sz="2333"/>
            </a:lvl6pPr>
            <a:lvl7pPr marL="3200491" indent="0">
              <a:buNone/>
              <a:defRPr sz="2333"/>
            </a:lvl7pPr>
            <a:lvl8pPr marL="3733907" indent="0">
              <a:buNone/>
              <a:defRPr sz="2333"/>
            </a:lvl8pPr>
            <a:lvl9pPr marL="4267322" indent="0">
              <a:buNone/>
              <a:defRPr sz="2333"/>
            </a:lvl9pPr>
          </a:lstStyle>
          <a:p>
            <a:r>
              <a:rPr lang="en-US"/>
              <a:t>Click icon to add picture</a:t>
            </a:r>
            <a:endParaRPr lang="en-US" dirty="0"/>
          </a:p>
        </p:txBody>
      </p:sp>
      <p:sp>
        <p:nvSpPr>
          <p:cNvPr id="4" name="Text Placeholder 3"/>
          <p:cNvSpPr>
            <a:spLocks noGrp="1"/>
          </p:cNvSpPr>
          <p:nvPr>
            <p:ph type="body" sz="half" idx="2"/>
          </p:nvPr>
        </p:nvSpPr>
        <p:spPr>
          <a:xfrm>
            <a:off x="839788" y="2400300"/>
            <a:ext cx="3932237" cy="4446853"/>
          </a:xfrm>
        </p:spPr>
        <p:txBody>
          <a:bodyPr/>
          <a:lstStyle>
            <a:lvl1pPr marL="0" indent="0">
              <a:buNone/>
              <a:defRPr sz="1867"/>
            </a:lvl1pPr>
            <a:lvl2pPr marL="533415" indent="0">
              <a:buNone/>
              <a:defRPr sz="1633"/>
            </a:lvl2pPr>
            <a:lvl3pPr marL="1066830" indent="0">
              <a:buNone/>
              <a:defRPr sz="1400"/>
            </a:lvl3pPr>
            <a:lvl4pPr marL="1600246" indent="0">
              <a:buNone/>
              <a:defRPr sz="1167"/>
            </a:lvl4pPr>
            <a:lvl5pPr marL="2133661" indent="0">
              <a:buNone/>
              <a:defRPr sz="1167"/>
            </a:lvl5pPr>
            <a:lvl6pPr marL="2667076" indent="0">
              <a:buNone/>
              <a:defRPr sz="1167"/>
            </a:lvl6pPr>
            <a:lvl7pPr marL="3200491" indent="0">
              <a:buNone/>
              <a:defRPr sz="1167"/>
            </a:lvl7pPr>
            <a:lvl8pPr marL="3733907" indent="0">
              <a:buNone/>
              <a:defRPr sz="1167"/>
            </a:lvl8pPr>
            <a:lvl9pPr marL="4267322" indent="0">
              <a:buNone/>
              <a:defRPr sz="1167"/>
            </a:lvl9pPr>
          </a:lstStyle>
          <a:p>
            <a:pPr lvl="0"/>
            <a:r>
              <a:rPr lang="en-US"/>
              <a:t>Click to edit Master text styles</a:t>
            </a:r>
          </a:p>
        </p:txBody>
      </p:sp>
      <p:sp>
        <p:nvSpPr>
          <p:cNvPr id="5" name="Date Placeholder 4"/>
          <p:cNvSpPr>
            <a:spLocks noGrp="1"/>
          </p:cNvSpPr>
          <p:nvPr>
            <p:ph type="dt" sz="half" idx="10"/>
          </p:nvPr>
        </p:nvSpPr>
        <p:spPr/>
        <p:txBody>
          <a:bodyPr/>
          <a:lstStyle/>
          <a:p>
            <a:fld id="{24636ED1-01E3-41A1-8FC1-95D3A33AD6D8}" type="datetimeFigureOut">
              <a:rPr lang="en-US" smtClean="0"/>
              <a:t>7/3/2021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F82B3-DDD1-4464-806D-1557F1EA2C90}" type="slidenum">
              <a:rPr lang="en-US" smtClean="0"/>
              <a:t>‹#›</a:t>
            </a:fld>
            <a:endParaRPr lang="en-US"/>
          </a:p>
        </p:txBody>
      </p:sp>
    </p:spTree>
    <p:extLst>
      <p:ext uri="{BB962C8B-B14F-4D97-AF65-F5344CB8AC3E}">
        <p14:creationId xmlns:p14="http://schemas.microsoft.com/office/powerpoint/2010/main" val="699031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25981"/>
            <a:ext cx="10515600" cy="15464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129896"/>
            <a:ext cx="10515600" cy="50765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7415744"/>
            <a:ext cx="2743200" cy="425979"/>
          </a:xfrm>
          <a:prstGeom prst="rect">
            <a:avLst/>
          </a:prstGeom>
        </p:spPr>
        <p:txBody>
          <a:bodyPr vert="horz" lIns="91440" tIns="45720" rIns="91440" bIns="45720" rtlCol="0" anchor="ctr"/>
          <a:lstStyle>
            <a:lvl1pPr algn="l">
              <a:defRPr sz="1400">
                <a:solidFill>
                  <a:schemeClr val="tx1">
                    <a:tint val="75000"/>
                  </a:schemeClr>
                </a:solidFill>
              </a:defRPr>
            </a:lvl1pPr>
          </a:lstStyle>
          <a:p>
            <a:fld id="{24636ED1-01E3-41A1-8FC1-95D3A33AD6D8}" type="datetimeFigureOut">
              <a:rPr lang="en-US" smtClean="0"/>
              <a:t>7/3/2021</a:t>
            </a:fld>
            <a:endParaRPr lang="en-US"/>
          </a:p>
        </p:txBody>
      </p:sp>
      <p:sp>
        <p:nvSpPr>
          <p:cNvPr id="5" name="Footer Placeholder 4"/>
          <p:cNvSpPr>
            <a:spLocks noGrp="1"/>
          </p:cNvSpPr>
          <p:nvPr>
            <p:ph type="ftr" sz="quarter" idx="3"/>
          </p:nvPr>
        </p:nvSpPr>
        <p:spPr>
          <a:xfrm>
            <a:off x="4038600" y="7415744"/>
            <a:ext cx="4114800" cy="425979"/>
          </a:xfrm>
          <a:prstGeom prst="rect">
            <a:avLst/>
          </a:prstGeom>
        </p:spPr>
        <p:txBody>
          <a:bodyPr vert="horz" lIns="91440" tIns="45720" rIns="91440" bIns="45720"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7415744"/>
            <a:ext cx="2743200" cy="425979"/>
          </a:xfrm>
          <a:prstGeom prst="rect">
            <a:avLst/>
          </a:prstGeom>
        </p:spPr>
        <p:txBody>
          <a:bodyPr vert="horz" lIns="91440" tIns="45720" rIns="91440" bIns="45720" rtlCol="0" anchor="ctr"/>
          <a:lstStyle>
            <a:lvl1pPr algn="r">
              <a:defRPr sz="1400">
                <a:solidFill>
                  <a:schemeClr val="tx1">
                    <a:tint val="75000"/>
                  </a:schemeClr>
                </a:solidFill>
              </a:defRPr>
            </a:lvl1pPr>
          </a:lstStyle>
          <a:p>
            <a:fld id="{145F82B3-DDD1-4464-806D-1557F1EA2C90}" type="slidenum">
              <a:rPr lang="en-US" smtClean="0"/>
              <a:t>‹#›</a:t>
            </a:fld>
            <a:endParaRPr lang="en-US"/>
          </a:p>
        </p:txBody>
      </p:sp>
    </p:spTree>
    <p:extLst>
      <p:ext uri="{BB962C8B-B14F-4D97-AF65-F5344CB8AC3E}">
        <p14:creationId xmlns:p14="http://schemas.microsoft.com/office/powerpoint/2010/main" val="175002646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066830" rtl="0" eaLnBrk="1" latinLnBrk="0" hangingPunct="1">
        <a:lnSpc>
          <a:spcPct val="90000"/>
        </a:lnSpc>
        <a:spcBef>
          <a:spcPct val="0"/>
        </a:spcBef>
        <a:buNone/>
        <a:defRPr sz="5133" kern="1200">
          <a:solidFill>
            <a:schemeClr val="tx1"/>
          </a:solidFill>
          <a:latin typeface="+mj-lt"/>
          <a:ea typeface="+mj-ea"/>
          <a:cs typeface="+mj-cs"/>
        </a:defRPr>
      </a:lvl1pPr>
    </p:titleStyle>
    <p:bodyStyle>
      <a:lvl1pPr marL="266708" indent="-266708" algn="l" defTabSz="1066830" rtl="0" eaLnBrk="1" latinLnBrk="0" hangingPunct="1">
        <a:lnSpc>
          <a:spcPct val="90000"/>
        </a:lnSpc>
        <a:spcBef>
          <a:spcPts val="1167"/>
        </a:spcBef>
        <a:buFont typeface="Arial" panose="020B0604020202020204" pitchFamily="34" charset="0"/>
        <a:buChar char="•"/>
        <a:defRPr sz="3267" kern="1200">
          <a:solidFill>
            <a:schemeClr val="tx1"/>
          </a:solidFill>
          <a:latin typeface="+mn-lt"/>
          <a:ea typeface="+mn-ea"/>
          <a:cs typeface="+mn-cs"/>
        </a:defRPr>
      </a:lvl1pPr>
      <a:lvl2pPr marL="800123" indent="-266708" algn="l" defTabSz="1066830" rtl="0" eaLnBrk="1" latinLnBrk="0" hangingPunct="1">
        <a:lnSpc>
          <a:spcPct val="90000"/>
        </a:lnSpc>
        <a:spcBef>
          <a:spcPts val="583"/>
        </a:spcBef>
        <a:buFont typeface="Arial" panose="020B0604020202020204" pitchFamily="34" charset="0"/>
        <a:buChar char="•"/>
        <a:defRPr sz="2800" kern="1200">
          <a:solidFill>
            <a:schemeClr val="tx1"/>
          </a:solidFill>
          <a:latin typeface="+mn-lt"/>
          <a:ea typeface="+mn-ea"/>
          <a:cs typeface="+mn-cs"/>
        </a:defRPr>
      </a:lvl2pPr>
      <a:lvl3pPr marL="1333538" indent="-266708" algn="l" defTabSz="1066830" rtl="0" eaLnBrk="1" latinLnBrk="0" hangingPunct="1">
        <a:lnSpc>
          <a:spcPct val="90000"/>
        </a:lnSpc>
        <a:spcBef>
          <a:spcPts val="583"/>
        </a:spcBef>
        <a:buFont typeface="Arial" panose="020B0604020202020204" pitchFamily="34" charset="0"/>
        <a:buChar char="•"/>
        <a:defRPr sz="2333" kern="1200">
          <a:solidFill>
            <a:schemeClr val="tx1"/>
          </a:solidFill>
          <a:latin typeface="+mn-lt"/>
          <a:ea typeface="+mn-ea"/>
          <a:cs typeface="+mn-cs"/>
        </a:defRPr>
      </a:lvl3pPr>
      <a:lvl4pPr marL="1866953" indent="-266708" algn="l" defTabSz="1066830" rtl="0" eaLnBrk="1" latinLnBrk="0" hangingPunct="1">
        <a:lnSpc>
          <a:spcPct val="90000"/>
        </a:lnSpc>
        <a:spcBef>
          <a:spcPts val="583"/>
        </a:spcBef>
        <a:buFont typeface="Arial" panose="020B0604020202020204" pitchFamily="34" charset="0"/>
        <a:buChar char="•"/>
        <a:defRPr sz="2100" kern="1200">
          <a:solidFill>
            <a:schemeClr val="tx1"/>
          </a:solidFill>
          <a:latin typeface="+mn-lt"/>
          <a:ea typeface="+mn-ea"/>
          <a:cs typeface="+mn-cs"/>
        </a:defRPr>
      </a:lvl4pPr>
      <a:lvl5pPr marL="2400369" indent="-266708" algn="l" defTabSz="1066830" rtl="0" eaLnBrk="1" latinLnBrk="0" hangingPunct="1">
        <a:lnSpc>
          <a:spcPct val="90000"/>
        </a:lnSpc>
        <a:spcBef>
          <a:spcPts val="583"/>
        </a:spcBef>
        <a:buFont typeface="Arial" panose="020B0604020202020204" pitchFamily="34" charset="0"/>
        <a:buChar char="•"/>
        <a:defRPr sz="2100" kern="1200">
          <a:solidFill>
            <a:schemeClr val="tx1"/>
          </a:solidFill>
          <a:latin typeface="+mn-lt"/>
          <a:ea typeface="+mn-ea"/>
          <a:cs typeface="+mn-cs"/>
        </a:defRPr>
      </a:lvl5pPr>
      <a:lvl6pPr marL="2933784" indent="-266708" algn="l" defTabSz="1066830" rtl="0" eaLnBrk="1" latinLnBrk="0" hangingPunct="1">
        <a:lnSpc>
          <a:spcPct val="90000"/>
        </a:lnSpc>
        <a:spcBef>
          <a:spcPts val="583"/>
        </a:spcBef>
        <a:buFont typeface="Arial" panose="020B0604020202020204" pitchFamily="34" charset="0"/>
        <a:buChar char="•"/>
        <a:defRPr sz="2100" kern="1200">
          <a:solidFill>
            <a:schemeClr val="tx1"/>
          </a:solidFill>
          <a:latin typeface="+mn-lt"/>
          <a:ea typeface="+mn-ea"/>
          <a:cs typeface="+mn-cs"/>
        </a:defRPr>
      </a:lvl6pPr>
      <a:lvl7pPr marL="3467199" indent="-266708" algn="l" defTabSz="1066830" rtl="0" eaLnBrk="1" latinLnBrk="0" hangingPunct="1">
        <a:lnSpc>
          <a:spcPct val="90000"/>
        </a:lnSpc>
        <a:spcBef>
          <a:spcPts val="583"/>
        </a:spcBef>
        <a:buFont typeface="Arial" panose="020B0604020202020204" pitchFamily="34" charset="0"/>
        <a:buChar char="•"/>
        <a:defRPr sz="2100" kern="1200">
          <a:solidFill>
            <a:schemeClr val="tx1"/>
          </a:solidFill>
          <a:latin typeface="+mn-lt"/>
          <a:ea typeface="+mn-ea"/>
          <a:cs typeface="+mn-cs"/>
        </a:defRPr>
      </a:lvl7pPr>
      <a:lvl8pPr marL="4000614" indent="-266708" algn="l" defTabSz="1066830" rtl="0" eaLnBrk="1" latinLnBrk="0" hangingPunct="1">
        <a:lnSpc>
          <a:spcPct val="90000"/>
        </a:lnSpc>
        <a:spcBef>
          <a:spcPts val="583"/>
        </a:spcBef>
        <a:buFont typeface="Arial" panose="020B0604020202020204" pitchFamily="34" charset="0"/>
        <a:buChar char="•"/>
        <a:defRPr sz="2100" kern="1200">
          <a:solidFill>
            <a:schemeClr val="tx1"/>
          </a:solidFill>
          <a:latin typeface="+mn-lt"/>
          <a:ea typeface="+mn-ea"/>
          <a:cs typeface="+mn-cs"/>
        </a:defRPr>
      </a:lvl8pPr>
      <a:lvl9pPr marL="4534030" indent="-266708" algn="l" defTabSz="1066830" rtl="0" eaLnBrk="1" latinLnBrk="0" hangingPunct="1">
        <a:lnSpc>
          <a:spcPct val="90000"/>
        </a:lnSpc>
        <a:spcBef>
          <a:spcPts val="583"/>
        </a:spcBef>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1066830" rtl="0" eaLnBrk="1" latinLnBrk="0" hangingPunct="1">
        <a:defRPr sz="2100" kern="1200">
          <a:solidFill>
            <a:schemeClr val="tx1"/>
          </a:solidFill>
          <a:latin typeface="+mn-lt"/>
          <a:ea typeface="+mn-ea"/>
          <a:cs typeface="+mn-cs"/>
        </a:defRPr>
      </a:lvl1pPr>
      <a:lvl2pPr marL="533415" algn="l" defTabSz="1066830" rtl="0" eaLnBrk="1" latinLnBrk="0" hangingPunct="1">
        <a:defRPr sz="2100" kern="1200">
          <a:solidFill>
            <a:schemeClr val="tx1"/>
          </a:solidFill>
          <a:latin typeface="+mn-lt"/>
          <a:ea typeface="+mn-ea"/>
          <a:cs typeface="+mn-cs"/>
        </a:defRPr>
      </a:lvl2pPr>
      <a:lvl3pPr marL="1066830" algn="l" defTabSz="1066830" rtl="0" eaLnBrk="1" latinLnBrk="0" hangingPunct="1">
        <a:defRPr sz="2100" kern="1200">
          <a:solidFill>
            <a:schemeClr val="tx1"/>
          </a:solidFill>
          <a:latin typeface="+mn-lt"/>
          <a:ea typeface="+mn-ea"/>
          <a:cs typeface="+mn-cs"/>
        </a:defRPr>
      </a:lvl3pPr>
      <a:lvl4pPr marL="1600246" algn="l" defTabSz="1066830" rtl="0" eaLnBrk="1" latinLnBrk="0" hangingPunct="1">
        <a:defRPr sz="2100" kern="1200">
          <a:solidFill>
            <a:schemeClr val="tx1"/>
          </a:solidFill>
          <a:latin typeface="+mn-lt"/>
          <a:ea typeface="+mn-ea"/>
          <a:cs typeface="+mn-cs"/>
        </a:defRPr>
      </a:lvl4pPr>
      <a:lvl5pPr marL="2133661" algn="l" defTabSz="1066830" rtl="0" eaLnBrk="1" latinLnBrk="0" hangingPunct="1">
        <a:defRPr sz="2100" kern="1200">
          <a:solidFill>
            <a:schemeClr val="tx1"/>
          </a:solidFill>
          <a:latin typeface="+mn-lt"/>
          <a:ea typeface="+mn-ea"/>
          <a:cs typeface="+mn-cs"/>
        </a:defRPr>
      </a:lvl5pPr>
      <a:lvl6pPr marL="2667076" algn="l" defTabSz="1066830" rtl="0" eaLnBrk="1" latinLnBrk="0" hangingPunct="1">
        <a:defRPr sz="2100" kern="1200">
          <a:solidFill>
            <a:schemeClr val="tx1"/>
          </a:solidFill>
          <a:latin typeface="+mn-lt"/>
          <a:ea typeface="+mn-ea"/>
          <a:cs typeface="+mn-cs"/>
        </a:defRPr>
      </a:lvl6pPr>
      <a:lvl7pPr marL="3200491" algn="l" defTabSz="1066830" rtl="0" eaLnBrk="1" latinLnBrk="0" hangingPunct="1">
        <a:defRPr sz="2100" kern="1200">
          <a:solidFill>
            <a:schemeClr val="tx1"/>
          </a:solidFill>
          <a:latin typeface="+mn-lt"/>
          <a:ea typeface="+mn-ea"/>
          <a:cs typeface="+mn-cs"/>
        </a:defRPr>
      </a:lvl7pPr>
      <a:lvl8pPr marL="3733907" algn="l" defTabSz="1066830" rtl="0" eaLnBrk="1" latinLnBrk="0" hangingPunct="1">
        <a:defRPr sz="2100" kern="1200">
          <a:solidFill>
            <a:schemeClr val="tx1"/>
          </a:solidFill>
          <a:latin typeface="+mn-lt"/>
          <a:ea typeface="+mn-ea"/>
          <a:cs typeface="+mn-cs"/>
        </a:defRPr>
      </a:lvl8pPr>
      <a:lvl9pPr marL="4267322" algn="l" defTabSz="106683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tringfestanalytics.com/" TargetMode="External"/><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wnload Microsoft Excel Logo in SVG Vector or PNG File ...">
            <a:extLst>
              <a:ext uri="{FF2B5EF4-FFF2-40B4-BE49-F238E27FC236}">
                <a16:creationId xmlns:a16="http://schemas.microsoft.com/office/drawing/2014/main" id="{45AE6BC9-B890-4EFD-814D-8B3EF8886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86" y="3025984"/>
            <a:ext cx="1692279" cy="112818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197CC126-1517-400A-B946-FFC412C0047C}"/>
              </a:ext>
            </a:extLst>
          </p:cNvPr>
          <p:cNvCxnSpPr/>
          <p:nvPr/>
        </p:nvCxnSpPr>
        <p:spPr>
          <a:xfrm>
            <a:off x="2665294" y="4049266"/>
            <a:ext cx="5248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EAACFE1-8A97-4D67-9239-237E28D57D28}"/>
              </a:ext>
            </a:extLst>
          </p:cNvPr>
          <p:cNvSpPr txBox="1"/>
          <p:nvPr/>
        </p:nvSpPr>
        <p:spPr>
          <a:xfrm>
            <a:off x="93171" y="4154169"/>
            <a:ext cx="1413711" cy="1907445"/>
          </a:xfrm>
          <a:prstGeom prst="rect">
            <a:avLst/>
          </a:prstGeom>
          <a:noFill/>
        </p:spPr>
        <p:txBody>
          <a:bodyPr wrap="square" rtlCol="0">
            <a:spAutoFit/>
          </a:bodyPr>
          <a:lstStyle/>
          <a:p>
            <a:r>
              <a:rPr lang="en-US" sz="1685" dirty="0">
                <a:latin typeface="Pragmatica" panose="020B7200000000000000" pitchFamily="34" charset="0"/>
              </a:rPr>
              <a:t>Raw data that needs to be cleaned, analyzed, reported on</a:t>
            </a:r>
          </a:p>
        </p:txBody>
      </p:sp>
      <p:pic>
        <p:nvPicPr>
          <p:cNvPr id="12" name="Picture 11">
            <a:extLst>
              <a:ext uri="{FF2B5EF4-FFF2-40B4-BE49-F238E27FC236}">
                <a16:creationId xmlns:a16="http://schemas.microsoft.com/office/drawing/2014/main" id="{EA219B87-6E18-4B28-B435-38CA7B464AF7}"/>
              </a:ext>
            </a:extLst>
          </p:cNvPr>
          <p:cNvPicPr>
            <a:picLocks noChangeAspect="1"/>
          </p:cNvPicPr>
          <p:nvPr/>
        </p:nvPicPr>
        <p:blipFill>
          <a:blip r:embed="rId3"/>
          <a:stretch>
            <a:fillRect/>
          </a:stretch>
        </p:blipFill>
        <p:spPr>
          <a:xfrm>
            <a:off x="2362962" y="2968222"/>
            <a:ext cx="796972" cy="291914"/>
          </a:xfrm>
          <a:prstGeom prst="rect">
            <a:avLst/>
          </a:prstGeom>
        </p:spPr>
      </p:pic>
      <p:pic>
        <p:nvPicPr>
          <p:cNvPr id="1038" name="Picture 14" descr="openpyxl Reviews 2021: Details, Pricing, &amp;amp; Features | G2">
            <a:extLst>
              <a:ext uri="{FF2B5EF4-FFF2-40B4-BE49-F238E27FC236}">
                <a16:creationId xmlns:a16="http://schemas.microsoft.com/office/drawing/2014/main" id="{F8E4827C-731D-48D2-9820-59212FE02AB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561" t="40242" r="34000" b="42916"/>
          <a:stretch/>
        </p:blipFill>
        <p:spPr bwMode="auto">
          <a:xfrm>
            <a:off x="3162950" y="3171941"/>
            <a:ext cx="1347537" cy="3789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xlwings Meetup London (London, United Kingdom) | Meetup">
            <a:extLst>
              <a:ext uri="{FF2B5EF4-FFF2-40B4-BE49-F238E27FC236}">
                <a16:creationId xmlns:a16="http://schemas.microsoft.com/office/drawing/2014/main" id="{0D43373E-FBAB-42E5-ADF8-2AC3BD0133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7351" y="3513794"/>
            <a:ext cx="1120716" cy="63056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C9B051CB-5DAD-416E-B694-ACEDEBAE8D7A}"/>
              </a:ext>
            </a:extLst>
          </p:cNvPr>
          <p:cNvSpPr txBox="1"/>
          <p:nvPr/>
        </p:nvSpPr>
        <p:spPr>
          <a:xfrm>
            <a:off x="2044632" y="4335162"/>
            <a:ext cx="2533508" cy="1648143"/>
          </a:xfrm>
          <a:prstGeom prst="rect">
            <a:avLst/>
          </a:prstGeom>
          <a:noFill/>
        </p:spPr>
        <p:txBody>
          <a:bodyPr wrap="square" rtlCol="0">
            <a:spAutoFit/>
          </a:bodyPr>
          <a:lstStyle/>
          <a:p>
            <a:r>
              <a:rPr lang="en-US" sz="1685" dirty="0">
                <a:latin typeface="Pragmatica" panose="020B7200000000000000" pitchFamily="34" charset="0"/>
              </a:rPr>
              <a:t>Read the data into Python using, among others, one of these packages (it depends on your use case which is best)</a:t>
            </a:r>
          </a:p>
        </p:txBody>
      </p:sp>
      <p:pic>
        <p:nvPicPr>
          <p:cNvPr id="21" name="Picture 20">
            <a:extLst>
              <a:ext uri="{FF2B5EF4-FFF2-40B4-BE49-F238E27FC236}">
                <a16:creationId xmlns:a16="http://schemas.microsoft.com/office/drawing/2014/main" id="{A92B151B-078B-4B94-BF18-A85CC9598019}"/>
              </a:ext>
            </a:extLst>
          </p:cNvPr>
          <p:cNvPicPr>
            <a:picLocks noChangeAspect="1"/>
          </p:cNvPicPr>
          <p:nvPr/>
        </p:nvPicPr>
        <p:blipFill>
          <a:blip r:embed="rId3"/>
          <a:stretch>
            <a:fillRect/>
          </a:stretch>
        </p:blipFill>
        <p:spPr>
          <a:xfrm>
            <a:off x="5263824" y="3302737"/>
            <a:ext cx="1598358" cy="585446"/>
          </a:xfrm>
          <a:prstGeom prst="rect">
            <a:avLst/>
          </a:prstGeom>
        </p:spPr>
      </p:pic>
      <p:cxnSp>
        <p:nvCxnSpPr>
          <p:cNvPr id="22" name="Straight Arrow Connector 21">
            <a:extLst>
              <a:ext uri="{FF2B5EF4-FFF2-40B4-BE49-F238E27FC236}">
                <a16:creationId xmlns:a16="http://schemas.microsoft.com/office/drawing/2014/main" id="{22272E73-2682-4CAA-9B98-57ED60EBF321}"/>
              </a:ext>
            </a:extLst>
          </p:cNvPr>
          <p:cNvCxnSpPr>
            <a:cxnSpLocks/>
          </p:cNvCxnSpPr>
          <p:nvPr/>
        </p:nvCxnSpPr>
        <p:spPr>
          <a:xfrm>
            <a:off x="4174177" y="3625638"/>
            <a:ext cx="8079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7DE1EBD-76EE-4816-9958-C47EC98964C6}"/>
              </a:ext>
            </a:extLst>
          </p:cNvPr>
          <p:cNvSpPr txBox="1"/>
          <p:nvPr/>
        </p:nvSpPr>
        <p:spPr>
          <a:xfrm>
            <a:off x="4756786" y="4122324"/>
            <a:ext cx="2807496" cy="2166747"/>
          </a:xfrm>
          <a:prstGeom prst="rect">
            <a:avLst/>
          </a:prstGeom>
          <a:noFill/>
        </p:spPr>
        <p:txBody>
          <a:bodyPr wrap="square" rtlCol="0">
            <a:spAutoFit/>
          </a:bodyPr>
          <a:lstStyle/>
          <a:p>
            <a:r>
              <a:rPr lang="en-US" sz="1685" dirty="0">
                <a:latin typeface="Pragmatica" panose="020B7200000000000000" pitchFamily="34" charset="0"/>
              </a:rPr>
              <a:t>Analyze tabular (i.e. rows and columns) data: sort, filter, derive columns, etc. </a:t>
            </a:r>
          </a:p>
          <a:p>
            <a:endParaRPr lang="en-US" sz="1685" dirty="0">
              <a:latin typeface="Pragmatica" panose="020B7200000000000000" pitchFamily="34" charset="0"/>
            </a:endParaRPr>
          </a:p>
          <a:p>
            <a:r>
              <a:rPr lang="en-US" sz="1685" i="1" dirty="0">
                <a:latin typeface="Pragmatica" panose="020B7200000000000000" pitchFamily="34" charset="0"/>
              </a:rPr>
              <a:t>Do your data analysis here, before it gets back to Excel</a:t>
            </a:r>
          </a:p>
        </p:txBody>
      </p:sp>
      <p:cxnSp>
        <p:nvCxnSpPr>
          <p:cNvPr id="25" name="Straight Arrow Connector 24">
            <a:extLst>
              <a:ext uri="{FF2B5EF4-FFF2-40B4-BE49-F238E27FC236}">
                <a16:creationId xmlns:a16="http://schemas.microsoft.com/office/drawing/2014/main" id="{C76646DE-7137-4CB1-841E-9EB1FB9BC4A5}"/>
              </a:ext>
            </a:extLst>
          </p:cNvPr>
          <p:cNvCxnSpPr>
            <a:cxnSpLocks/>
          </p:cNvCxnSpPr>
          <p:nvPr/>
        </p:nvCxnSpPr>
        <p:spPr>
          <a:xfrm>
            <a:off x="7369312" y="4000501"/>
            <a:ext cx="742925" cy="643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 descr="Download Microsoft Excel Logo in SVG Vector or PNG File ...">
            <a:extLst>
              <a:ext uri="{FF2B5EF4-FFF2-40B4-BE49-F238E27FC236}">
                <a16:creationId xmlns:a16="http://schemas.microsoft.com/office/drawing/2014/main" id="{2DCD7E9B-AF3A-41A3-9DB2-C8F1F0DB9F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4689" y="3185562"/>
            <a:ext cx="1692279" cy="112818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CE0C73C7-5F86-41A2-85D5-92329BD5DF96}"/>
              </a:ext>
            </a:extLst>
          </p:cNvPr>
          <p:cNvPicPr>
            <a:picLocks noChangeAspect="1"/>
          </p:cNvPicPr>
          <p:nvPr/>
        </p:nvPicPr>
        <p:blipFill>
          <a:blip r:embed="rId3"/>
          <a:stretch>
            <a:fillRect/>
          </a:stretch>
        </p:blipFill>
        <p:spPr>
          <a:xfrm>
            <a:off x="8486290" y="2989884"/>
            <a:ext cx="796972" cy="291914"/>
          </a:xfrm>
          <a:prstGeom prst="rect">
            <a:avLst/>
          </a:prstGeom>
        </p:spPr>
      </p:pic>
      <p:pic>
        <p:nvPicPr>
          <p:cNvPr id="28" name="Picture 14" descr="openpyxl Reviews 2021: Details, Pricing, &amp;amp; Features | G2">
            <a:extLst>
              <a:ext uri="{FF2B5EF4-FFF2-40B4-BE49-F238E27FC236}">
                <a16:creationId xmlns:a16="http://schemas.microsoft.com/office/drawing/2014/main" id="{ADFA2C60-9C8D-4FE0-831E-0086F37A8C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561" t="40242" r="34000" b="42916"/>
          <a:stretch/>
        </p:blipFill>
        <p:spPr bwMode="auto">
          <a:xfrm>
            <a:off x="8001754" y="3899540"/>
            <a:ext cx="1347537" cy="3789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18D05AAF-1E40-40E8-9B8A-092A8DC5CF2A}"/>
              </a:ext>
            </a:extLst>
          </p:cNvPr>
          <p:cNvPicPr>
            <a:picLocks noChangeAspect="1"/>
          </p:cNvPicPr>
          <p:nvPr/>
        </p:nvPicPr>
        <p:blipFill>
          <a:blip r:embed="rId6"/>
          <a:stretch>
            <a:fillRect/>
          </a:stretch>
        </p:blipFill>
        <p:spPr>
          <a:xfrm>
            <a:off x="9366390" y="4390430"/>
            <a:ext cx="1035714" cy="300000"/>
          </a:xfrm>
          <a:prstGeom prst="rect">
            <a:avLst/>
          </a:prstGeom>
        </p:spPr>
      </p:pic>
      <p:pic>
        <p:nvPicPr>
          <p:cNvPr id="30" name="Picture 16" descr="xlwings Meetup London (London, United Kingdom) | Meetup">
            <a:extLst>
              <a:ext uri="{FF2B5EF4-FFF2-40B4-BE49-F238E27FC236}">
                <a16:creationId xmlns:a16="http://schemas.microsoft.com/office/drawing/2014/main" id="{59AD86CB-4425-4BF7-AABB-737578A1E6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0882" y="4313747"/>
            <a:ext cx="1120716" cy="630567"/>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a:extLst>
              <a:ext uri="{FF2B5EF4-FFF2-40B4-BE49-F238E27FC236}">
                <a16:creationId xmlns:a16="http://schemas.microsoft.com/office/drawing/2014/main" id="{3FC199D4-DE4D-434D-B6A4-7A78E98421BB}"/>
              </a:ext>
            </a:extLst>
          </p:cNvPr>
          <p:cNvCxnSpPr>
            <a:cxnSpLocks/>
          </p:cNvCxnSpPr>
          <p:nvPr/>
        </p:nvCxnSpPr>
        <p:spPr>
          <a:xfrm flipV="1">
            <a:off x="7408039" y="3283133"/>
            <a:ext cx="750517" cy="2880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C350FF5-BEB0-4BEA-B7D9-F4F417957719}"/>
              </a:ext>
            </a:extLst>
          </p:cNvPr>
          <p:cNvSpPr txBox="1"/>
          <p:nvPr/>
        </p:nvSpPr>
        <p:spPr>
          <a:xfrm>
            <a:off x="7972954" y="3382559"/>
            <a:ext cx="3391475" cy="351635"/>
          </a:xfrm>
          <a:prstGeom prst="rect">
            <a:avLst/>
          </a:prstGeom>
          <a:noFill/>
        </p:spPr>
        <p:txBody>
          <a:bodyPr wrap="square" rtlCol="0">
            <a:spAutoFit/>
          </a:bodyPr>
          <a:lstStyle/>
          <a:p>
            <a:r>
              <a:rPr lang="en-US" sz="1685" dirty="0">
                <a:latin typeface="Pragmatica" panose="020B7200000000000000" pitchFamily="34" charset="0"/>
              </a:rPr>
              <a:t>Limited formatting</a:t>
            </a:r>
            <a:endParaRPr lang="en-US" sz="1685" i="1" dirty="0">
              <a:latin typeface="Pragmatica" panose="020B7200000000000000" pitchFamily="34" charset="0"/>
            </a:endParaRPr>
          </a:p>
        </p:txBody>
      </p:sp>
      <p:sp>
        <p:nvSpPr>
          <p:cNvPr id="36" name="TextBox 35">
            <a:extLst>
              <a:ext uri="{FF2B5EF4-FFF2-40B4-BE49-F238E27FC236}">
                <a16:creationId xmlns:a16="http://schemas.microsoft.com/office/drawing/2014/main" id="{5873C4F4-11FC-4297-8D8C-FF728A477E68}"/>
              </a:ext>
            </a:extLst>
          </p:cNvPr>
          <p:cNvSpPr txBox="1"/>
          <p:nvPr/>
        </p:nvSpPr>
        <p:spPr>
          <a:xfrm>
            <a:off x="7891200" y="4995552"/>
            <a:ext cx="2787419" cy="1129540"/>
          </a:xfrm>
          <a:prstGeom prst="rect">
            <a:avLst/>
          </a:prstGeom>
          <a:noFill/>
        </p:spPr>
        <p:txBody>
          <a:bodyPr wrap="square" rtlCol="0">
            <a:spAutoFit/>
          </a:bodyPr>
          <a:lstStyle/>
          <a:p>
            <a:r>
              <a:rPr lang="en-US" sz="1685" dirty="0">
                <a:latin typeface="Pragmatica" panose="020B7200000000000000" pitchFamily="34" charset="0"/>
              </a:rPr>
              <a:t>Fuller formatting (conditional formatting, add charts and images, </a:t>
            </a:r>
            <a:r>
              <a:rPr lang="en-US" sz="1685" dirty="0" err="1">
                <a:latin typeface="Pragmatica" panose="020B7200000000000000" pitchFamily="34" charset="0"/>
              </a:rPr>
              <a:t>etc</a:t>
            </a:r>
            <a:r>
              <a:rPr lang="en-US" sz="1685" dirty="0">
                <a:latin typeface="Pragmatica" panose="020B7200000000000000" pitchFamily="34" charset="0"/>
              </a:rPr>
              <a:t>)</a:t>
            </a:r>
            <a:endParaRPr lang="en-US" sz="1685" i="1" dirty="0">
              <a:latin typeface="Pragmatica" panose="020B7200000000000000" pitchFamily="34" charset="0"/>
            </a:endParaRPr>
          </a:p>
        </p:txBody>
      </p:sp>
      <p:cxnSp>
        <p:nvCxnSpPr>
          <p:cNvPr id="37" name="Straight Arrow Connector 36">
            <a:extLst>
              <a:ext uri="{FF2B5EF4-FFF2-40B4-BE49-F238E27FC236}">
                <a16:creationId xmlns:a16="http://schemas.microsoft.com/office/drawing/2014/main" id="{D7B749C9-5C5D-4839-9813-29023608A9D9}"/>
              </a:ext>
            </a:extLst>
          </p:cNvPr>
          <p:cNvCxnSpPr/>
          <p:nvPr/>
        </p:nvCxnSpPr>
        <p:spPr>
          <a:xfrm>
            <a:off x="10153771" y="4049266"/>
            <a:ext cx="5248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B1F5A4E-294F-441A-9FE7-1FFF149E9407}"/>
              </a:ext>
            </a:extLst>
          </p:cNvPr>
          <p:cNvSpPr txBox="1"/>
          <p:nvPr/>
        </p:nvSpPr>
        <p:spPr>
          <a:xfrm>
            <a:off x="10586347" y="4274336"/>
            <a:ext cx="1413711" cy="1388842"/>
          </a:xfrm>
          <a:prstGeom prst="rect">
            <a:avLst/>
          </a:prstGeom>
          <a:noFill/>
        </p:spPr>
        <p:txBody>
          <a:bodyPr wrap="square" rtlCol="0">
            <a:spAutoFit/>
          </a:bodyPr>
          <a:lstStyle/>
          <a:p>
            <a:pPr algn="r"/>
            <a:r>
              <a:rPr lang="en-US" sz="1685" dirty="0">
                <a:latin typeface="Pragmatica" panose="020B7200000000000000" pitchFamily="34" charset="0"/>
              </a:rPr>
              <a:t>Your fully automated data product awaits!</a:t>
            </a:r>
          </a:p>
        </p:txBody>
      </p:sp>
      <p:sp>
        <p:nvSpPr>
          <p:cNvPr id="39" name="TextBox 38">
            <a:extLst>
              <a:ext uri="{FF2B5EF4-FFF2-40B4-BE49-F238E27FC236}">
                <a16:creationId xmlns:a16="http://schemas.microsoft.com/office/drawing/2014/main" id="{4843A5AC-BC08-4B42-BF40-D0DD6986A802}"/>
              </a:ext>
            </a:extLst>
          </p:cNvPr>
          <p:cNvSpPr txBox="1"/>
          <p:nvPr/>
        </p:nvSpPr>
        <p:spPr>
          <a:xfrm>
            <a:off x="191990" y="2051977"/>
            <a:ext cx="1026180" cy="870238"/>
          </a:xfrm>
          <a:prstGeom prst="rect">
            <a:avLst/>
          </a:prstGeom>
          <a:noFill/>
        </p:spPr>
        <p:txBody>
          <a:bodyPr wrap="square" rtlCol="0">
            <a:spAutoFit/>
          </a:bodyPr>
          <a:lstStyle/>
          <a:p>
            <a:r>
              <a:rPr lang="en-US" sz="1685" b="1" dirty="0">
                <a:latin typeface="Pragmatica" panose="020B7200000000000000" pitchFamily="34" charset="0"/>
              </a:rPr>
              <a:t>Raw Excel data</a:t>
            </a:r>
          </a:p>
        </p:txBody>
      </p:sp>
      <p:sp>
        <p:nvSpPr>
          <p:cNvPr id="40" name="TextBox 39">
            <a:extLst>
              <a:ext uri="{FF2B5EF4-FFF2-40B4-BE49-F238E27FC236}">
                <a16:creationId xmlns:a16="http://schemas.microsoft.com/office/drawing/2014/main" id="{93CEEC0C-DA62-4D07-81AF-ACD1B44A38F9}"/>
              </a:ext>
            </a:extLst>
          </p:cNvPr>
          <p:cNvSpPr txBox="1"/>
          <p:nvPr/>
        </p:nvSpPr>
        <p:spPr>
          <a:xfrm>
            <a:off x="2148036" y="1984348"/>
            <a:ext cx="1413711" cy="870238"/>
          </a:xfrm>
          <a:prstGeom prst="rect">
            <a:avLst/>
          </a:prstGeom>
          <a:noFill/>
        </p:spPr>
        <p:txBody>
          <a:bodyPr wrap="square" rtlCol="0">
            <a:spAutoFit/>
          </a:bodyPr>
          <a:lstStyle/>
          <a:p>
            <a:r>
              <a:rPr lang="en-US" sz="1685" b="1" dirty="0">
                <a:latin typeface="Pragmatica" panose="020B7200000000000000" pitchFamily="34" charset="0"/>
              </a:rPr>
              <a:t>Import raw Excel data into Python</a:t>
            </a:r>
          </a:p>
        </p:txBody>
      </p:sp>
      <p:sp>
        <p:nvSpPr>
          <p:cNvPr id="41" name="TextBox 40">
            <a:extLst>
              <a:ext uri="{FF2B5EF4-FFF2-40B4-BE49-F238E27FC236}">
                <a16:creationId xmlns:a16="http://schemas.microsoft.com/office/drawing/2014/main" id="{4DD91AF5-29D1-45A6-A8C2-24C3DEDDE9F1}"/>
              </a:ext>
            </a:extLst>
          </p:cNvPr>
          <p:cNvSpPr txBox="1"/>
          <p:nvPr/>
        </p:nvSpPr>
        <p:spPr>
          <a:xfrm>
            <a:off x="5135430" y="1984348"/>
            <a:ext cx="1798720" cy="610936"/>
          </a:xfrm>
          <a:prstGeom prst="rect">
            <a:avLst/>
          </a:prstGeom>
          <a:noFill/>
        </p:spPr>
        <p:txBody>
          <a:bodyPr wrap="square" rtlCol="0">
            <a:spAutoFit/>
          </a:bodyPr>
          <a:lstStyle/>
          <a:p>
            <a:r>
              <a:rPr lang="en-US" sz="1685" b="1" dirty="0">
                <a:latin typeface="Pragmatica" panose="020B7200000000000000" pitchFamily="34" charset="0"/>
              </a:rPr>
              <a:t>Data cleaning and analysis</a:t>
            </a:r>
          </a:p>
        </p:txBody>
      </p:sp>
      <p:sp>
        <p:nvSpPr>
          <p:cNvPr id="42" name="TextBox 41">
            <a:extLst>
              <a:ext uri="{FF2B5EF4-FFF2-40B4-BE49-F238E27FC236}">
                <a16:creationId xmlns:a16="http://schemas.microsoft.com/office/drawing/2014/main" id="{04064DEF-C1AF-4771-AFE1-9196B270CC54}"/>
              </a:ext>
            </a:extLst>
          </p:cNvPr>
          <p:cNvSpPr txBox="1"/>
          <p:nvPr/>
        </p:nvSpPr>
        <p:spPr>
          <a:xfrm>
            <a:off x="7891199" y="1930949"/>
            <a:ext cx="1413711" cy="870238"/>
          </a:xfrm>
          <a:prstGeom prst="rect">
            <a:avLst/>
          </a:prstGeom>
          <a:noFill/>
        </p:spPr>
        <p:txBody>
          <a:bodyPr wrap="square" rtlCol="0">
            <a:spAutoFit/>
          </a:bodyPr>
          <a:lstStyle/>
          <a:p>
            <a:r>
              <a:rPr lang="en-US" sz="1685" b="1" dirty="0">
                <a:latin typeface="Pragmatica" panose="020B7200000000000000" pitchFamily="34" charset="0"/>
              </a:rPr>
              <a:t>Export and format raw data</a:t>
            </a:r>
          </a:p>
        </p:txBody>
      </p:sp>
      <p:sp>
        <p:nvSpPr>
          <p:cNvPr id="43" name="TextBox 42">
            <a:extLst>
              <a:ext uri="{FF2B5EF4-FFF2-40B4-BE49-F238E27FC236}">
                <a16:creationId xmlns:a16="http://schemas.microsoft.com/office/drawing/2014/main" id="{090D06C7-0041-4A23-B2BE-90BA7FC8F858}"/>
              </a:ext>
            </a:extLst>
          </p:cNvPr>
          <p:cNvSpPr txBox="1"/>
          <p:nvPr/>
        </p:nvSpPr>
        <p:spPr>
          <a:xfrm>
            <a:off x="10657574" y="1991631"/>
            <a:ext cx="1413711" cy="610936"/>
          </a:xfrm>
          <a:prstGeom prst="rect">
            <a:avLst/>
          </a:prstGeom>
          <a:noFill/>
        </p:spPr>
        <p:txBody>
          <a:bodyPr wrap="square" rtlCol="0">
            <a:spAutoFit/>
          </a:bodyPr>
          <a:lstStyle/>
          <a:p>
            <a:pPr algn="r"/>
            <a:r>
              <a:rPr lang="en-US" sz="1685" b="1" dirty="0">
                <a:latin typeface="Pragmatica" panose="020B7200000000000000" pitchFamily="34" charset="0"/>
              </a:rPr>
              <a:t>Exported workbook</a:t>
            </a:r>
          </a:p>
        </p:txBody>
      </p:sp>
      <p:pic>
        <p:nvPicPr>
          <p:cNvPr id="23" name="Picture 22">
            <a:extLst>
              <a:ext uri="{FF2B5EF4-FFF2-40B4-BE49-F238E27FC236}">
                <a16:creationId xmlns:a16="http://schemas.microsoft.com/office/drawing/2014/main" id="{F52B9D7F-2DEA-4F30-A7CF-3F85AFB1EB92}"/>
              </a:ext>
            </a:extLst>
          </p:cNvPr>
          <p:cNvPicPr>
            <a:picLocks noChangeAspect="1"/>
          </p:cNvPicPr>
          <p:nvPr/>
        </p:nvPicPr>
        <p:blipFill rotWithShape="1">
          <a:blip r:embed="rId7"/>
          <a:srcRect l="1" r="54"/>
          <a:stretch/>
        </p:blipFill>
        <p:spPr>
          <a:xfrm>
            <a:off x="3962232" y="-12250"/>
            <a:ext cx="8300009" cy="954884"/>
          </a:xfrm>
          <a:prstGeom prst="rect">
            <a:avLst/>
          </a:prstGeom>
        </p:spPr>
      </p:pic>
      <p:sp>
        <p:nvSpPr>
          <p:cNvPr id="29" name="TextBox 28">
            <a:extLst>
              <a:ext uri="{FF2B5EF4-FFF2-40B4-BE49-F238E27FC236}">
                <a16:creationId xmlns:a16="http://schemas.microsoft.com/office/drawing/2014/main" id="{2BF7B567-BB43-4AE6-A806-4EAFF9524A9F}"/>
              </a:ext>
            </a:extLst>
          </p:cNvPr>
          <p:cNvSpPr txBox="1"/>
          <p:nvPr/>
        </p:nvSpPr>
        <p:spPr>
          <a:xfrm>
            <a:off x="22360" y="1242432"/>
            <a:ext cx="4969982" cy="415498"/>
          </a:xfrm>
          <a:prstGeom prst="rect">
            <a:avLst/>
          </a:prstGeom>
          <a:noFill/>
        </p:spPr>
        <p:txBody>
          <a:bodyPr wrap="square" rtlCol="0">
            <a:spAutoFit/>
          </a:bodyPr>
          <a:lstStyle/>
          <a:p>
            <a:r>
              <a:rPr lang="en-US" sz="2100" b="1" dirty="0">
                <a:solidFill>
                  <a:srgbClr val="FF0000"/>
                </a:solidFill>
                <a:latin typeface="Pragmatica" panose="020B7200000000000000" pitchFamily="34" charset="0"/>
              </a:rPr>
              <a:t>The basic Python &lt;&gt; Excel workflow</a:t>
            </a:r>
          </a:p>
        </p:txBody>
      </p:sp>
      <p:sp>
        <p:nvSpPr>
          <p:cNvPr id="48" name="TextBox 47">
            <a:extLst>
              <a:ext uri="{FF2B5EF4-FFF2-40B4-BE49-F238E27FC236}">
                <a16:creationId xmlns:a16="http://schemas.microsoft.com/office/drawing/2014/main" id="{27E66BD5-7F56-41F4-BE26-159ACDA3A479}"/>
              </a:ext>
            </a:extLst>
          </p:cNvPr>
          <p:cNvSpPr txBox="1"/>
          <p:nvPr/>
        </p:nvSpPr>
        <p:spPr>
          <a:xfrm>
            <a:off x="141904" y="6424890"/>
            <a:ext cx="11908192" cy="1477969"/>
          </a:xfrm>
          <a:prstGeom prst="rect">
            <a:avLst/>
          </a:prstGeom>
          <a:noFill/>
        </p:spPr>
        <p:txBody>
          <a:bodyPr wrap="square" rtlCol="0">
            <a:spAutoFit/>
          </a:bodyPr>
          <a:lstStyle/>
          <a:p>
            <a:r>
              <a:rPr lang="en-US" sz="1801" dirty="0">
                <a:solidFill>
                  <a:srgbClr val="C00000"/>
                </a:solidFill>
                <a:latin typeface="Pragmatica" panose="020B7200000000000000" pitchFamily="34" charset="0"/>
              </a:rPr>
              <a:t>If you’re just getting started with building reports and other analyses in Excel using Python, it be can be confusing to see how all the steps and packages fit together. This document is meant to map the basic process.</a:t>
            </a:r>
          </a:p>
          <a:p>
            <a:endParaRPr lang="en-US" sz="1801" dirty="0">
              <a:solidFill>
                <a:srgbClr val="C00000"/>
              </a:solidFill>
              <a:latin typeface="Pragmatica" panose="020B7200000000000000" pitchFamily="34" charset="0"/>
            </a:endParaRPr>
          </a:p>
          <a:p>
            <a:r>
              <a:rPr lang="en-US" sz="1801" b="1" dirty="0">
                <a:solidFill>
                  <a:srgbClr val="C00000"/>
                </a:solidFill>
                <a:latin typeface="Pragmatica" panose="020B7200000000000000" pitchFamily="34" charset="0"/>
              </a:rPr>
              <a:t>For more resources like this, subscribe at </a:t>
            </a:r>
            <a:r>
              <a:rPr lang="en-US" sz="1801" b="1" dirty="0">
                <a:solidFill>
                  <a:srgbClr val="C00000"/>
                </a:solidFill>
                <a:latin typeface="Pragmatica" panose="020B7200000000000000" pitchFamily="34" charset="0"/>
                <a:hlinkClick r:id="rId8">
                  <a:extLst>
                    <a:ext uri="{A12FA001-AC4F-418D-AE19-62706E023703}">
                      <ahyp:hlinkClr xmlns:ahyp="http://schemas.microsoft.com/office/drawing/2018/hyperlinkcolor" val="tx"/>
                    </a:ext>
                  </a:extLst>
                </a:hlinkClick>
              </a:rPr>
              <a:t>stringfestanalytics.com</a:t>
            </a:r>
            <a:r>
              <a:rPr lang="en-US" sz="1801" b="1" dirty="0">
                <a:solidFill>
                  <a:srgbClr val="C00000"/>
                </a:solidFill>
                <a:latin typeface="Pragmatica" panose="020B7200000000000000" pitchFamily="34" charset="0"/>
              </a:rPr>
              <a:t>.  </a:t>
            </a:r>
          </a:p>
        </p:txBody>
      </p:sp>
      <p:cxnSp>
        <p:nvCxnSpPr>
          <p:cNvPr id="51" name="Straight Arrow Connector 50">
            <a:extLst>
              <a:ext uri="{FF2B5EF4-FFF2-40B4-BE49-F238E27FC236}">
                <a16:creationId xmlns:a16="http://schemas.microsoft.com/office/drawing/2014/main" id="{2E4DB662-2B56-46AD-AA64-520667E31AD4}"/>
              </a:ext>
            </a:extLst>
          </p:cNvPr>
          <p:cNvCxnSpPr>
            <a:cxnSpLocks/>
          </p:cNvCxnSpPr>
          <p:nvPr/>
        </p:nvCxnSpPr>
        <p:spPr>
          <a:xfrm>
            <a:off x="1340101" y="3590072"/>
            <a:ext cx="8079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7790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TotalTime>
  <Words>173</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Pragmatica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dc:creator>
  <cp:lastModifiedBy>George</cp:lastModifiedBy>
  <cp:revision>6</cp:revision>
  <dcterms:created xsi:type="dcterms:W3CDTF">2021-07-03T20:06:17Z</dcterms:created>
  <dcterms:modified xsi:type="dcterms:W3CDTF">2021-07-03T20:52:18Z</dcterms:modified>
</cp:coreProperties>
</file>