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4656-F6B5-4A02-B085-077D7DE7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E823-F867-4630-8C1C-089C34A0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9240-B970-465D-B4CD-ACF4DADC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9339-A004-418E-95DF-0A260AC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F0AE-27C0-4A18-9BDA-07913404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5627-5F83-49C8-AA07-E7F9D09E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08153-3EA3-473D-BD44-AA7E59EC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9E5B-BEE9-46B0-B101-C96B92C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5C9F-42E3-4EF7-91EE-4734B43E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9108-2F33-4B82-8FC2-51C866BE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B5154-BD2A-461F-BC14-F365E6635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6644-4F5C-413F-84EF-4D72E715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3320-1C16-4C85-BDB9-FD267B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5305-F9DC-4E57-89A2-D4D6497C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7CC0-6807-4631-BAC4-E8DBBACF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490-EE80-4438-9E5A-3C2CE170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D3A6-BCEC-4455-808C-B930C79B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2938-2B48-4273-8FEF-E15ACCB3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C69C-DD7E-40FD-8591-5DF8311E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BFF4-078A-4D36-BE3C-67A088C2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A54-E4CE-4F01-81CB-F539A1F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311CC-9C8B-411B-93DF-4EACB54F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7BFA-DE59-4D77-A91E-12E598D2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CA96-B825-456E-ABFF-425EADDD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4105-8CFE-4639-8973-2590705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08BC-C976-4659-B0F1-49131D1A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CB34-2EBC-4D02-A31E-D059E7A63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DA78D-F522-41F2-9925-EFC981071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BB9B9-C85C-4FA9-917A-139DE033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0CD-4DC2-46E7-8A25-B3DE809D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C264-10C8-4F58-9265-A009701B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8680-B4D6-4C14-826A-8DC6860F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E4EA-A51D-4A38-B0D5-8BB224C2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6D67B-B4B8-48A5-89A9-3B739773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5956C-AB87-460F-A18F-A2641E41F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3F8FC-A432-4EB9-BF36-8D4BEE77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72D29-F1BC-43A9-B060-9F14C4F7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EAA1A-2A46-425C-87F1-728C3C92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DBF88-0646-44A0-97A8-5E2608DF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6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5991-9CB1-4115-B28A-C77856B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1CB2-EC1D-4F21-96AC-BE56DE16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64FCB-A872-4919-A4E8-E8B93FDF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13E21-6D88-4950-97E3-A106EC3A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CF411-F790-4348-860D-43420363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D0478-2F29-4C52-B27A-88F9E5EA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9493-43E5-433B-A4E3-4005CCB1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66B1-ACCB-41CA-853F-03291C50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3AFE-4358-443C-81BD-5C9AB38C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F755-4841-4331-9240-21467B48C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079F-2E10-4BE6-8BD0-390B461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F7B75-0E67-445A-B99E-E224BDE8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A214-0003-471A-A305-A6DF3BCD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2064-81E5-47FD-A39B-9C4A3DE2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95CFF-BF71-478A-AEA7-C0F37087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52BAD-181A-4C03-A716-D503ECD73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4D0C1-5FA2-4B11-8C12-37F3F903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D6AC-29A5-444A-B171-138A64D2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E04F-719E-4AF4-933B-BF5F10D5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DA51A-1FA4-4FCA-9D25-E543D505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12042-ED05-464D-9E65-D7E35A88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F15-254B-4C0B-93CA-FAF18AC85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B128-1E65-4641-87B1-44A3FA06E85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91C-514C-423D-BB4D-983020B2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9874-62FA-4BAB-8C02-1ED28239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CF81F5-613F-4977-8D89-416565682F59}"/>
              </a:ext>
            </a:extLst>
          </p:cNvPr>
          <p:cNvSpPr/>
          <p:nvPr/>
        </p:nvSpPr>
        <p:spPr>
          <a:xfrm>
            <a:off x="320841" y="2061229"/>
            <a:ext cx="2606842" cy="12193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Is it already downloaded?</a:t>
            </a:r>
          </a:p>
          <a:p>
            <a:pPr algn="ctr"/>
            <a:endParaRPr lang="en-US" sz="1400" dirty="0">
              <a:latin typeface="Pragmatica" panose="020B7200000000000000" pitchFamily="34" charset="0"/>
            </a:endParaRPr>
          </a:p>
          <a:p>
            <a:pPr marL="342900" indent="-342900" algn="ctr">
              <a:buAutoNum type="arabicPeriod"/>
            </a:pPr>
            <a:r>
              <a:rPr lang="en-US" sz="1400" dirty="0">
                <a:latin typeface="Pragmatica" panose="020B7200000000000000" pitchFamily="34" charset="0"/>
              </a:rPr>
              <a:t>Check packages that come with Anaconda</a:t>
            </a:r>
          </a:p>
          <a:p>
            <a:pPr marL="342900" indent="-342900" algn="ctr">
              <a:buAutoNum type="arabicPeriod"/>
            </a:pPr>
            <a:r>
              <a:rPr lang="en-US" sz="1400" dirty="0">
                <a:latin typeface="Pragmatica" panose="020B7200000000000000" pitchFamily="34" charset="0"/>
              </a:rPr>
              <a:t>Run </a:t>
            </a:r>
            <a:r>
              <a:rPr lang="en-US" sz="1400" dirty="0">
                <a:latin typeface="Consolas" panose="020B0609020204030204" pitchFamily="49" charset="0"/>
              </a:rPr>
              <a:t>pip freeze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54F935-BFEA-43A7-9E3A-D7DCB4494F90}"/>
              </a:ext>
            </a:extLst>
          </p:cNvPr>
          <p:cNvCxnSpPr>
            <a:cxnSpLocks/>
          </p:cNvCxnSpPr>
          <p:nvPr/>
        </p:nvCxnSpPr>
        <p:spPr>
          <a:xfrm flipV="1">
            <a:off x="2979819" y="1628455"/>
            <a:ext cx="1070812" cy="545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1186E9-8937-4814-BD7C-B474DC0805E4}"/>
              </a:ext>
            </a:extLst>
          </p:cNvPr>
          <p:cNvCxnSpPr>
            <a:cxnSpLocks/>
          </p:cNvCxnSpPr>
          <p:nvPr/>
        </p:nvCxnSpPr>
        <p:spPr>
          <a:xfrm>
            <a:off x="3080083" y="3280610"/>
            <a:ext cx="970548" cy="826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81B2C-7F8A-4B56-96FC-F99422C58AAA}"/>
              </a:ext>
            </a:extLst>
          </p:cNvPr>
          <p:cNvSpPr txBox="1"/>
          <p:nvPr/>
        </p:nvSpPr>
        <p:spPr>
          <a:xfrm>
            <a:off x="3112167" y="1443789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9122-74C6-4034-940E-6360FC6D81A7}"/>
              </a:ext>
            </a:extLst>
          </p:cNvPr>
          <p:cNvSpPr txBox="1"/>
          <p:nvPr/>
        </p:nvSpPr>
        <p:spPr>
          <a:xfrm>
            <a:off x="3226466" y="4034409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59477-D31E-4BEB-B890-3FB4EC1225ED}"/>
              </a:ext>
            </a:extLst>
          </p:cNvPr>
          <p:cNvSpPr/>
          <p:nvPr/>
        </p:nvSpPr>
        <p:spPr>
          <a:xfrm>
            <a:off x="4146883" y="4251158"/>
            <a:ext cx="1684421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Is it available for download from Anaconda?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149-6BFB-4377-8985-385A96ABBC97}"/>
              </a:ext>
            </a:extLst>
          </p:cNvPr>
          <p:cNvSpPr/>
          <p:nvPr/>
        </p:nvSpPr>
        <p:spPr>
          <a:xfrm>
            <a:off x="4146883" y="561474"/>
            <a:ext cx="2502568" cy="10669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Great! Don’t forget to import before use:</a:t>
            </a:r>
          </a:p>
          <a:p>
            <a:pPr algn="ctr"/>
            <a:endParaRPr lang="en-US" sz="1400" dirty="0">
              <a:latin typeface="Pragmatica" panose="020B7200000000000000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481B4C-495B-4B2E-AE76-D4242F1E0630}"/>
              </a:ext>
            </a:extLst>
          </p:cNvPr>
          <p:cNvCxnSpPr>
            <a:cxnSpLocks/>
          </p:cNvCxnSpPr>
          <p:nvPr/>
        </p:nvCxnSpPr>
        <p:spPr>
          <a:xfrm flipV="1">
            <a:off x="5887452" y="3745832"/>
            <a:ext cx="1050758" cy="47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38E141-3D0D-40ED-90AC-11F818D24EB3}"/>
              </a:ext>
            </a:extLst>
          </p:cNvPr>
          <p:cNvSpPr txBox="1"/>
          <p:nvPr/>
        </p:nvSpPr>
        <p:spPr>
          <a:xfrm>
            <a:off x="5831304" y="3481318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FA050-335E-4D65-A9E2-E2B7A9E439F7}"/>
              </a:ext>
            </a:extLst>
          </p:cNvPr>
          <p:cNvSpPr txBox="1"/>
          <p:nvPr/>
        </p:nvSpPr>
        <p:spPr>
          <a:xfrm>
            <a:off x="6003757" y="5518847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A5BE6F-6075-4CD5-A4D7-472DBC7EB323}"/>
              </a:ext>
            </a:extLst>
          </p:cNvPr>
          <p:cNvCxnSpPr>
            <a:cxnSpLocks/>
          </p:cNvCxnSpPr>
          <p:nvPr/>
        </p:nvCxnSpPr>
        <p:spPr>
          <a:xfrm>
            <a:off x="5887452" y="5109776"/>
            <a:ext cx="1283369" cy="40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A2D39E-B65E-4C13-8C11-2AC339D56093}"/>
              </a:ext>
            </a:extLst>
          </p:cNvPr>
          <p:cNvSpPr/>
          <p:nvPr/>
        </p:nvSpPr>
        <p:spPr>
          <a:xfrm>
            <a:off x="7090610" y="3080265"/>
            <a:ext cx="2855495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Download via Anaconda:</a:t>
            </a:r>
          </a:p>
          <a:p>
            <a:pPr algn="ctr"/>
            <a:br>
              <a:rPr lang="en-US" sz="1400" dirty="0">
                <a:latin typeface="Pragmatica" panose="020B7200000000000000" pitchFamily="34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</a:rPr>
              <a:t> install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045470-8BDE-4F05-A56F-A886CE397761}"/>
              </a:ext>
            </a:extLst>
          </p:cNvPr>
          <p:cNvSpPr/>
          <p:nvPr/>
        </p:nvSpPr>
        <p:spPr>
          <a:xfrm>
            <a:off x="7287125" y="5446475"/>
            <a:ext cx="2658979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Download via pip:</a:t>
            </a:r>
          </a:p>
          <a:p>
            <a:pPr algn="ctr"/>
            <a:br>
              <a:rPr lang="en-US" sz="1400" dirty="0">
                <a:latin typeface="Pragmatica" panose="020B7200000000000000" pitchFamily="34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pip install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92704-B7D6-4FDC-BB3A-8D96B83C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91" y="578873"/>
            <a:ext cx="962641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4</cp:revision>
  <dcterms:created xsi:type="dcterms:W3CDTF">2021-06-29T20:03:36Z</dcterms:created>
  <dcterms:modified xsi:type="dcterms:W3CDTF">2021-06-29T20:22:37Z</dcterms:modified>
</cp:coreProperties>
</file>