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425" r:id="rId3"/>
    <p:sldId id="426" r:id="rId4"/>
    <p:sldId id="415" r:id="rId5"/>
    <p:sldId id="427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0" d="100"/>
          <a:sy n="50" d="100"/>
        </p:scale>
        <p:origin x="246" y="4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Transforming text data with Excel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hais Cooke on LinkedIn: #linkedinlearninginstructor #linkedinlearning | 82  comments">
            <a:extLst>
              <a:ext uri="{FF2B5EF4-FFF2-40B4-BE49-F238E27FC236}">
                <a16:creationId xmlns:a16="http://schemas.microsoft.com/office/drawing/2014/main" id="{8E63F955-5785-3C06-1F77-9C8231C27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437" y="534644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Split data by rows in Power Query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Utilize dynamic array functions like TEXTSPLIT() and TEXTJOIN() to streamline text manipulation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Apply regular expression functions in Excel to extract and organize complex text patterns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Analyze text data effectively using Excel's new Copilot features and Python integration.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64</Words>
  <Application>Microsoft Office PowerPoint</Application>
  <PresentationFormat>Custom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Aliens &amp; cows</vt:lpstr>
      <vt:lpstr>Pragmatica</vt:lpstr>
      <vt:lpstr>Normafixed Tryout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227</cp:revision>
  <dcterms:created xsi:type="dcterms:W3CDTF">2006-08-16T00:00:00Z</dcterms:created>
  <dcterms:modified xsi:type="dcterms:W3CDTF">2025-01-18T19:11:48Z</dcterms:modified>
  <dc:identifier>DADurESpNu8</dc:identifier>
</cp:coreProperties>
</file>