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7" r:id="rId2"/>
    <p:sldId id="358" r:id="rId3"/>
    <p:sldId id="258" r:id="rId4"/>
    <p:sldId id="363" r:id="rId5"/>
    <p:sldId id="362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417" r:id="rId34"/>
    <p:sldId id="418" r:id="rId35"/>
    <p:sldId id="420" r:id="rId36"/>
    <p:sldId id="311" r:id="rId37"/>
  </p:sldIdLst>
  <p:sldSz cx="18288000" cy="10287000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Plus Jakarta Sans" panose="020B060402020202020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9" d="100"/>
          <a:sy n="59" d="100"/>
        </p:scale>
        <p:origin x="63" y="2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8C8C-A9CD-FDC0-C23E-6556FF4C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2F096-265A-E41D-9101-23A9C5F3F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DC6E4-CF4E-A95E-56FD-33CA4D2D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CC07-6AB6-DE37-F548-A609CF5B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D89F9-3590-62B0-F5CF-7F1606E05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88035-678D-A8C6-A889-7B0049C8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6530E-9866-82D3-7D49-6EA8A6B63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AE4D-D727-98E5-0AC3-156587778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/>
        </p:nvSpPr>
        <p:spPr>
          <a:xfrm>
            <a:off x="7046071" y="9845691"/>
            <a:ext cx="41958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77A"/>
              </a:buClr>
              <a:buSzPts val="1000"/>
              <a:buFont typeface="Plus Jakarta Sans"/>
              <a:buNone/>
            </a:pPr>
            <a:r>
              <a:rPr lang="en-US" sz="1500" b="1" i="0" u="none" strike="noStrike" cap="none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Global Excel Summit 2023 – Internal Use Only</a:t>
            </a:r>
            <a:endParaRPr sz="2700"/>
          </a:p>
        </p:txBody>
      </p:sp>
      <p:pic>
        <p:nvPicPr>
          <p:cNvPr id="122" name="Google Shape;12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4" name="Google Shape;124;p60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0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6" name="Google Shape;126;p60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127" name="Google Shape;127;p60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465227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0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2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_1">
  <p:cSld name="Thank You Slide_1">
    <p:bg>
      <p:bgPr>
        <a:blipFill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4"/>
          <p:cNvSpPr txBox="1">
            <a:spLocks noGrp="1"/>
          </p:cNvSpPr>
          <p:nvPr>
            <p:ph type="sldNum" idx="12"/>
          </p:nvPr>
        </p:nvSpPr>
        <p:spPr>
          <a:xfrm>
            <a:off x="12693464" y="9349881"/>
            <a:ext cx="412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0" name="Google Shape;22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62" y="493388"/>
            <a:ext cx="1986990" cy="123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4"/>
          <p:cNvSpPr txBox="1">
            <a:spLocks noGrp="1"/>
          </p:cNvSpPr>
          <p:nvPr>
            <p:ph type="body" idx="1"/>
          </p:nvPr>
        </p:nvSpPr>
        <p:spPr>
          <a:xfrm>
            <a:off x="2826302" y="7176512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2800"/>
              <a:buFont typeface="Plus Jakarta Sans"/>
              <a:buNone/>
              <a:defRPr sz="42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4200" b="1"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2" name="Google Shape;222;p94"/>
          <p:cNvSpPr txBox="1">
            <a:spLocks noGrp="1"/>
          </p:cNvSpPr>
          <p:nvPr>
            <p:ph type="body" idx="2"/>
          </p:nvPr>
        </p:nvSpPr>
        <p:spPr>
          <a:xfrm>
            <a:off x="2826302" y="7885888"/>
            <a:ext cx="6188870" cy="85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Plus Jakarta Sans"/>
              <a:buNone/>
              <a:defRPr sz="2700">
                <a:solidFill>
                  <a:srgbClr val="68686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3" name="Google Shape;223;p94" descr="Add your Logo/Photo from here.&#10;"/>
          <p:cNvSpPr>
            <a:spLocks noGrp="1"/>
          </p:cNvSpPr>
          <p:nvPr>
            <p:ph type="pic" idx="3"/>
          </p:nvPr>
        </p:nvSpPr>
        <p:spPr>
          <a:xfrm>
            <a:off x="597451" y="7176512"/>
            <a:ext cx="1998000" cy="1998000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4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AB77A"/>
              </a:buClr>
              <a:buSzPts val="4800"/>
              <a:buFont typeface="Plus Jakarta Sans"/>
              <a:buNone/>
              <a:defRPr sz="7200" b="1">
                <a:solidFill>
                  <a:srgbClr val="2AB77A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lus Jakarta Sans"/>
              <a:buNone/>
              <a:defRPr sz="72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sp>
        <p:nvSpPr>
          <p:cNvPr id="225" name="Google Shape;225;p94"/>
          <p:cNvSpPr txBox="1">
            <a:spLocks noGrp="1"/>
          </p:cNvSpPr>
          <p:nvPr>
            <p:ph type="body" idx="5"/>
          </p:nvPr>
        </p:nvSpPr>
        <p:spPr>
          <a:xfrm>
            <a:off x="2826302" y="8738348"/>
            <a:ext cx="6188868" cy="4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2AB77A"/>
              </a:buClr>
              <a:buSzPts val="1800"/>
              <a:buFont typeface="Plus Jakarta Sans"/>
              <a:buNone/>
              <a:defRPr sz="2700" b="1">
                <a:solidFill>
                  <a:srgbClr val="2AB77A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2057400" lvl="2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2743200" lvl="3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3429000" lvl="4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41148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4800600" lvl="6" indent="-54864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7pPr>
            <a:lvl8pPr marL="5486400" lvl="7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8pPr>
            <a:lvl9pPr marL="6172200" lvl="8" indent="-548639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60"/>
              <a:buChar char="+"/>
              <a:defRPr/>
            </a:lvl9pPr>
          </a:lstStyle>
          <a:p>
            <a:endParaRPr/>
          </a:p>
        </p:txBody>
      </p:sp>
      <p:pic>
        <p:nvPicPr>
          <p:cNvPr id="226" name="Google Shape;226;p94"/>
          <p:cNvPicPr preferRelativeResize="0"/>
          <p:nvPr/>
        </p:nvPicPr>
        <p:blipFill rotWithShape="1">
          <a:blip r:embed="rId4">
            <a:alphaModFix amt="8000"/>
          </a:blip>
          <a:srcRect r="26339"/>
          <a:stretch/>
        </p:blipFill>
        <p:spPr>
          <a:xfrm>
            <a:off x="13106402" y="2848907"/>
            <a:ext cx="5181599" cy="7438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orge@stringfestanalytics.co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2826302" y="7549750"/>
            <a:ext cx="6188870" cy="595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George Mount</a:t>
            </a:r>
            <a:endParaRPr dirty="0"/>
          </a:p>
        </p:txBody>
      </p:sp>
      <p:sp>
        <p:nvSpPr>
          <p:cNvPr id="257" name="Google Shape;257;p2"/>
          <p:cNvSpPr txBox="1">
            <a:spLocks noGrp="1"/>
          </p:cNvSpPr>
          <p:nvPr>
            <p:ph type="body" idx="2"/>
          </p:nvPr>
        </p:nvSpPr>
        <p:spPr>
          <a:xfrm>
            <a:off x="2826303" y="8259125"/>
            <a:ext cx="5181600" cy="85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Founder, Stringfest Analytics</a:t>
            </a:r>
          </a:p>
        </p:txBody>
      </p:sp>
      <p:pic>
        <p:nvPicPr>
          <p:cNvPr id="3" name="Picture Placeholder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B39E374-89C6-7C20-E336-70D0DFDF5A4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r="16774"/>
          <a:stretch>
            <a:fillRect/>
          </a:stretch>
        </p:blipFill>
        <p:spPr>
          <a:xfrm>
            <a:off x="596900" y="7466013"/>
            <a:ext cx="1998663" cy="1997075"/>
          </a:xfrm>
          <a:prstGeom prst="ellipse">
            <a:avLst/>
          </a:prstGeom>
          <a:noFill/>
          <a:ln w="31750" cap="flat" cmpd="sng">
            <a:solidFill>
              <a:srgbClr val="3DF4A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"/>
          <p:cNvSpPr txBox="1">
            <a:spLocks noGrp="1"/>
          </p:cNvSpPr>
          <p:nvPr>
            <p:ph type="body" idx="4"/>
          </p:nvPr>
        </p:nvSpPr>
        <p:spPr>
          <a:xfrm>
            <a:off x="597452" y="3717053"/>
            <a:ext cx="11975549" cy="1759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Excel Analytics 2.0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80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 careful with aggregation type!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16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Tweak your queries as necessary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and utilize Excel's latest AI capabilities for enhanced data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to effectively integrate Python within Excel for advanced analytics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Develop skills to create modern analytics solutions directly within Excel, leveraging AI insights and coding support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42752-44C6-18E9-2023-B5A4563A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4FBA0-D6F1-6A76-1261-ADA003A330E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102DE-30F3-6B9D-6BC0-23DB20C09039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3227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644BF-8369-C1E7-AF72-160C9FC2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DE6CD8-42A8-54A0-4050-6B447FEEDBC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3643D-8878-2E3E-180D-4687FABC7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F0BEA4-523C-1E5D-0C94-0D670497C081}"/>
              </a:ext>
            </a:extLst>
          </p:cNvPr>
          <p:cNvSpPr txBox="1"/>
          <p:nvPr/>
        </p:nvSpPr>
        <p:spPr>
          <a:xfrm>
            <a:off x="260431" y="329879"/>
            <a:ext cx="8906720" cy="491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questions do you have about these topics?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would you like to learn more about?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73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ABD6-1D4C-4475-F7CC-5EE76AFA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0DE3A-447C-DBEF-053B-EFA3802D0D3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9D5F8-4176-1550-C596-C4A029FB0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B80CF-2DC2-2302-57D5-D1A61D59A823}"/>
              </a:ext>
            </a:extLst>
          </p:cNvPr>
          <p:cNvSpPr txBox="1"/>
          <p:nvPr/>
        </p:nvSpPr>
        <p:spPr>
          <a:xfrm>
            <a:off x="260431" y="329879"/>
            <a:ext cx="8906720" cy="582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CONTACT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stringfestanalytics.com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Twitter.com/gjmount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3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>
            <a:spLocks noGrp="1"/>
          </p:cNvSpPr>
          <p:nvPr>
            <p:ph type="body" idx="4"/>
          </p:nvPr>
        </p:nvSpPr>
        <p:spPr>
          <a:xfrm>
            <a:off x="597453" y="3717053"/>
            <a:ext cx="9218061" cy="1234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Excel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Entry and Forecasting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</a:p>
          <a:p>
            <a:pPr marL="1228725" lvl="1" indent="-771525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and Excel than Python in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844</Words>
  <Application>Microsoft Office PowerPoint</Application>
  <PresentationFormat>Custom</PresentationFormat>
  <Paragraphs>194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Normafixed Tryout</vt:lpstr>
      <vt:lpstr>Arial</vt:lpstr>
      <vt:lpstr>Pragmatica</vt:lpstr>
      <vt:lpstr>Roboto</vt:lpstr>
      <vt:lpstr>Calibri</vt:lpstr>
      <vt:lpstr>Aliens &amp; cows</vt:lpstr>
      <vt:lpstr>Plus Jakarta Sans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214</cp:revision>
  <dcterms:created xsi:type="dcterms:W3CDTF">2006-08-16T00:00:00Z</dcterms:created>
  <dcterms:modified xsi:type="dcterms:W3CDTF">2024-01-04T23:09:52Z</dcterms:modified>
  <dc:identifier>DADurESpNu8</dc:identifier>
</cp:coreProperties>
</file>