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358" r:id="rId3"/>
    <p:sldId id="258" r:id="rId4"/>
    <p:sldId id="394" r:id="rId5"/>
    <p:sldId id="364" r:id="rId6"/>
    <p:sldId id="378" r:id="rId7"/>
    <p:sldId id="395" r:id="rId8"/>
    <p:sldId id="372" r:id="rId9"/>
    <p:sldId id="396" r:id="rId10"/>
    <p:sldId id="397" r:id="rId11"/>
    <p:sldId id="398" r:id="rId12"/>
    <p:sldId id="387" r:id="rId13"/>
    <p:sldId id="365" r:id="rId14"/>
    <p:sldId id="399" r:id="rId15"/>
    <p:sldId id="400" r:id="rId16"/>
    <p:sldId id="401" r:id="rId17"/>
    <p:sldId id="402" r:id="rId18"/>
    <p:sldId id="403" r:id="rId19"/>
    <p:sldId id="404" r:id="rId20"/>
    <p:sldId id="407" r:id="rId21"/>
    <p:sldId id="424" r:id="rId22"/>
    <p:sldId id="415" r:id="rId23"/>
    <p:sldId id="405" r:id="rId24"/>
    <p:sldId id="412" r:id="rId25"/>
    <p:sldId id="413" r:id="rId26"/>
    <p:sldId id="414" r:id="rId27"/>
    <p:sldId id="406" r:id="rId28"/>
    <p:sldId id="409" r:id="rId29"/>
    <p:sldId id="410" r:id="rId30"/>
    <p:sldId id="416" r:id="rId31"/>
    <p:sldId id="411" r:id="rId32"/>
    <p:sldId id="265" r:id="rId33"/>
  </p:sldIdLst>
  <p:sldSz cx="18288000" cy="10287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Analytics 2.0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798</Words>
  <Application>Microsoft Office PowerPoint</Application>
  <PresentationFormat>Custom</PresentationFormat>
  <Paragraphs>172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Aliens &amp; cows</vt:lpstr>
      <vt:lpstr>Arial</vt:lpstr>
      <vt:lpstr>Consolas</vt:lpstr>
      <vt:lpstr>Normafixed Tryout</vt:lpstr>
      <vt:lpstr>Pragmatica</vt:lpstr>
      <vt:lpstr>Calibri</vt:lpstr>
      <vt:lpstr>Office Theme</vt:lpstr>
      <vt:lpstr>Excel Analytics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214</cp:revision>
  <dcterms:created xsi:type="dcterms:W3CDTF">2006-08-16T00:00:00Z</dcterms:created>
  <dcterms:modified xsi:type="dcterms:W3CDTF">2024-02-02T14:25:47Z</dcterms:modified>
  <dc:identifier>DADurESpNu8</dc:identifier>
</cp:coreProperties>
</file>