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417" r:id="rId34"/>
    <p:sldId id="418" r:id="rId35"/>
    <p:sldId id="420" r:id="rId36"/>
    <p:sldId id="311" r:id="rId37"/>
  </p:sldIdLst>
  <p:sldSz cx="18288000" cy="10287000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Plus Jakarta Sans" panose="020B060402020202020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80" d="100"/>
          <a:sy n="80" d="100"/>
        </p:scale>
        <p:origin x="7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8C8C-A9CD-FDC0-C23E-6556FF4C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2F096-265A-E41D-9101-23A9C5F3F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DC6E4-CF4E-A95E-56FD-33CA4D2D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CC07-6AB6-DE37-F548-A609CF5B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D89F9-3590-62B0-F5CF-7F1606E05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88035-678D-A8C6-A889-7B0049C8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6530E-9866-82D3-7D49-6EA8A6B63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AE4D-D727-98E5-0AC3-156587778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orge@stringfestanalytics.co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and utilize Excel's latest AI capabilities for enhanced data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to effectively integrate Python within Excel for advanced analytics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Develop skills to create modern analytics solutions directly within Excel, leveraging AI insights and coding support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42752-44C6-18E9-2023-B5A4563A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4FBA0-D6F1-6A76-1261-ADA003A330E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102DE-30F3-6B9D-6BC0-23DB20C09039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3227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644BF-8369-C1E7-AF72-160C9FC2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DE6CD8-42A8-54A0-4050-6B447FEEDBC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3643D-8878-2E3E-180D-4687FABC7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F0BEA4-523C-1E5D-0C94-0D670497C081}"/>
              </a:ext>
            </a:extLst>
          </p:cNvPr>
          <p:cNvSpPr txBox="1"/>
          <p:nvPr/>
        </p:nvSpPr>
        <p:spPr>
          <a:xfrm>
            <a:off x="260431" y="329879"/>
            <a:ext cx="8906720" cy="491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questions do you have about these topics?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would you like to learn more about?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73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ABD6-1D4C-4475-F7CC-5EE76AFA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0DE3A-447C-DBEF-053B-EFA3802D0D3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9D5F8-4176-1550-C596-C4A029FB0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B80CF-2DC2-2302-57D5-D1A61D59A823}"/>
              </a:ext>
            </a:extLst>
          </p:cNvPr>
          <p:cNvSpPr txBox="1"/>
          <p:nvPr/>
        </p:nvSpPr>
        <p:spPr>
          <a:xfrm>
            <a:off x="260431" y="329879"/>
            <a:ext cx="8906720" cy="582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CONTACT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stringfestanalytics.com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Twitter.com/gjmount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3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Excel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Entry and Forecasting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and Excel than Python in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833</Words>
  <Application>Microsoft Office PowerPoint</Application>
  <PresentationFormat>Custom</PresentationFormat>
  <Paragraphs>192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Normafixed Tryout</vt:lpstr>
      <vt:lpstr>Roboto</vt:lpstr>
      <vt:lpstr>Arial</vt:lpstr>
      <vt:lpstr>Pragmatica</vt:lpstr>
      <vt:lpstr>Calibri</vt:lpstr>
      <vt:lpstr>Plus Jakarta Sans</vt:lpstr>
      <vt:lpstr>Consolas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213</cp:revision>
  <dcterms:created xsi:type="dcterms:W3CDTF">2006-08-16T00:00:00Z</dcterms:created>
  <dcterms:modified xsi:type="dcterms:W3CDTF">2024-01-04T20:24:36Z</dcterms:modified>
  <dc:identifier>DADurESpNu8</dc:identifier>
</cp:coreProperties>
</file>