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358" r:id="rId3"/>
    <p:sldId id="258" r:id="rId4"/>
    <p:sldId id="363" r:id="rId5"/>
    <p:sldId id="362" r:id="rId6"/>
    <p:sldId id="394" r:id="rId7"/>
    <p:sldId id="364" r:id="rId8"/>
    <p:sldId id="372" r:id="rId9"/>
    <p:sldId id="378" r:id="rId10"/>
    <p:sldId id="379" r:id="rId11"/>
    <p:sldId id="380" r:id="rId12"/>
    <p:sldId id="387" r:id="rId13"/>
    <p:sldId id="365" r:id="rId14"/>
    <p:sldId id="311" r:id="rId15"/>
  </p:sldIdLst>
  <p:sldSz cx="18288000" cy="10287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lus Jakarta Sans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463" autoAdjust="0"/>
  </p:normalViewPr>
  <p:slideViewPr>
    <p:cSldViewPr>
      <p:cViewPr varScale="1">
        <p:scale>
          <a:sx n="45" d="100"/>
          <a:sy n="45" d="100"/>
        </p:scale>
        <p:origin x="52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2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_1">
  <p:cSld name="Thank You Slide_1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4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0" name="Google Shape;2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4"/>
          <p:cNvSpPr txBox="1">
            <a:spLocks noGrp="1"/>
          </p:cNvSpPr>
          <p:nvPr>
            <p:ph type="body" idx="1"/>
          </p:nvPr>
        </p:nvSpPr>
        <p:spPr>
          <a:xfrm>
            <a:off x="2826302" y="7176512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2" name="Google Shape;222;p94"/>
          <p:cNvSpPr txBox="1">
            <a:spLocks noGrp="1"/>
          </p:cNvSpPr>
          <p:nvPr>
            <p:ph type="body" idx="2"/>
          </p:nvPr>
        </p:nvSpPr>
        <p:spPr>
          <a:xfrm>
            <a:off x="2826302" y="7885888"/>
            <a:ext cx="618887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3" name="Google Shape;223;p94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176512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4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5" name="Google Shape;225;p94"/>
          <p:cNvSpPr txBox="1">
            <a:spLocks noGrp="1"/>
          </p:cNvSpPr>
          <p:nvPr>
            <p:ph type="body" idx="5"/>
          </p:nvPr>
        </p:nvSpPr>
        <p:spPr>
          <a:xfrm>
            <a:off x="2826302" y="8738348"/>
            <a:ext cx="6188868" cy="4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2AB77A"/>
              </a:buClr>
              <a:buSzPts val="1800"/>
              <a:buFont typeface="Plus Jakarta Sans"/>
              <a:buNone/>
              <a:defRPr sz="27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pic>
        <p:nvPicPr>
          <p:cNvPr id="226" name="Google Shape;226;p94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Excel Analytics 2.0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3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count-v-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counta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Using the Insert Function menu: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vs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COUNTA()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for cells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A1-A6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4B2D0-FB12-6F50-C0C3-CEA7E42B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278" y="1030186"/>
            <a:ext cx="6336552" cy="33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Learn &amp; teach a new function!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Peruse the Insert Function menu to find an unfamiliar function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Test, evaluate &amp; demonstrate it to class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There are over 450 functions in Excel</a:t>
            </a:r>
            <a:endParaRPr lang="en-US" sz="3600" i="1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Named ranges and tables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D6D227-D249-A504-31A1-627D48C0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76889"/>
            <a:ext cx="8939861" cy="15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Consolas" panose="020B0609020204030204" pitchFamily="49" charset="0"/>
              </a:rPr>
              <a:t>Ctrl + T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 is your superpower! Intro to Excel tables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Basics of formulas and functions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884EB9-7BF8-4BE6-65DC-B12EEA6F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76889"/>
            <a:ext cx="8939861" cy="15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T/F: Every Excel formula/function must begin with an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sign.</a:t>
            </a:r>
          </a:p>
          <a:p>
            <a:pPr marL="685800" indent="-5334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</a:rPr>
              <a:t>Are the following formulas or functions:</a:t>
            </a:r>
          </a:p>
          <a:p>
            <a:pPr marL="1371600" lvl="1" indent="-5334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</a:rPr>
              <a:t>ABS(-10)</a:t>
            </a:r>
          </a:p>
          <a:p>
            <a:pPr marL="1371600" lvl="1" indent="-5334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</a:rPr>
              <a:t>B4&lt;B3</a:t>
            </a:r>
          </a:p>
          <a:p>
            <a:pPr marL="1371600" lvl="1" indent="-5334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</a:rPr>
              <a:t>SQRT(10*2)</a:t>
            </a:r>
          </a:p>
          <a:p>
            <a:pPr marL="685800" indent="-5334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</a:rPr>
              <a:t>What is the A4 in the following function called? </a:t>
            </a:r>
          </a:p>
          <a:p>
            <a:pPr marL="1371600" lvl="1" indent="-5334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FORMULATEXT(A4)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222</Words>
  <Application>Microsoft Office PowerPoint</Application>
  <PresentationFormat>Custom</PresentationFormat>
  <Paragraphs>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Aliens &amp; cows</vt:lpstr>
      <vt:lpstr>Pragmatica</vt:lpstr>
      <vt:lpstr>Normafixed Tryout</vt:lpstr>
      <vt:lpstr>Calibri</vt:lpstr>
      <vt:lpstr>Consolas</vt:lpstr>
      <vt:lpstr>Plus Jakarta Sans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208</cp:revision>
  <dcterms:created xsi:type="dcterms:W3CDTF">2006-08-16T00:00:00Z</dcterms:created>
  <dcterms:modified xsi:type="dcterms:W3CDTF">2023-11-30T22:43:38Z</dcterms:modified>
  <dc:identifier>DADurESpNu8</dc:identifier>
</cp:coreProperties>
</file>