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08" r:id="rId24"/>
    <p:sldId id="405" r:id="rId25"/>
    <p:sldId id="406" r:id="rId26"/>
    <p:sldId id="409" r:id="rId27"/>
    <p:sldId id="410" r:id="rId28"/>
    <p:sldId id="311" r:id="rId29"/>
  </p:sldIdLst>
  <p:sldSz cx="18288000" cy="10287000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Plus Jakarta Sans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From Analyze Data to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59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From Analyze Data to Copilot 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From Analyze Data to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AI-driven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ai-driven-data-manipulation-exercise.xlsx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589</Words>
  <Application>Microsoft Office PowerPoint</Application>
  <PresentationFormat>Custom</PresentationFormat>
  <Paragraphs>148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Aliens &amp; cows</vt:lpstr>
      <vt:lpstr>Plus Jakarta Sans</vt:lpstr>
      <vt:lpstr>Consolas</vt:lpstr>
      <vt:lpstr>Pragmatica</vt:lpstr>
      <vt:lpstr>Arial</vt:lpstr>
      <vt:lpstr>Roboto</vt:lpstr>
      <vt:lpstr>Normafixed Tryout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209</cp:revision>
  <dcterms:created xsi:type="dcterms:W3CDTF">2006-08-16T00:00:00Z</dcterms:created>
  <dcterms:modified xsi:type="dcterms:W3CDTF">2023-12-02T15:18:51Z</dcterms:modified>
  <dc:identifier>DADurESpNu8</dc:identifier>
</cp:coreProperties>
</file>