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6" r:id="rId2"/>
    <p:sldId id="358" r:id="rId3"/>
    <p:sldId id="258" r:id="rId4"/>
    <p:sldId id="424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1" r:id="rId16"/>
    <p:sldId id="422" r:id="rId17"/>
    <p:sldId id="423" r:id="rId18"/>
    <p:sldId id="265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wiy.co/pi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A7579-66F2-19CC-4831-682C471E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91D40-9BE7-F274-E27A-B3C49A08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4369E-591E-FCF9-5FD4-3A16F1F4D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Excel: First Steps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70806-6CF3-0F69-595C-C2051890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6A1447-9773-5E1C-9103-9230DA4CB7EA}"/>
              </a:ext>
            </a:extLst>
          </p:cNvPr>
          <p:cNvSpPr txBox="1">
            <a:spLocks/>
          </p:cNvSpPr>
          <p:nvPr/>
        </p:nvSpPr>
        <p:spPr>
          <a:xfrm>
            <a:off x="13454742" y="548859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269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7" y="6730501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6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5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96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</a:t>
            </a:r>
          </a:p>
          <a:p>
            <a:pPr>
              <a:buClr>
                <a:srgbClr val="CF3338"/>
              </a:buClr>
            </a:pPr>
            <a:r>
              <a:rPr lang="en-US" sz="96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https://swiy.co/pie</a:t>
            </a:r>
            <a:r>
              <a:rPr lang="en-US" sz="96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370</Words>
  <Application>Microsoft Office PowerPoint</Application>
  <PresentationFormat>Custom</PresentationFormat>
  <Paragraphs>76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Normafixed Tryout</vt:lpstr>
      <vt:lpstr>Pragmatica</vt:lpstr>
      <vt:lpstr>Calibri</vt:lpstr>
      <vt:lpstr>Aliens &amp; cows</vt:lpstr>
      <vt:lpstr>Arial</vt:lpstr>
      <vt:lpstr>Consolas</vt:lpstr>
      <vt:lpstr>Office Theme</vt:lpstr>
      <vt:lpstr>Python in Excel: First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220</cp:revision>
  <dcterms:created xsi:type="dcterms:W3CDTF">2006-08-16T00:00:00Z</dcterms:created>
  <dcterms:modified xsi:type="dcterms:W3CDTF">2024-02-05T07:00:51Z</dcterms:modified>
  <dc:identifier>DADurESpNu8</dc:identifier>
</cp:coreProperties>
</file>