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66" r:id="rId2"/>
    <p:sldId id="358" r:id="rId3"/>
    <p:sldId id="258" r:id="rId4"/>
    <p:sldId id="362" r:id="rId5"/>
    <p:sldId id="404" r:id="rId6"/>
    <p:sldId id="407" r:id="rId7"/>
    <p:sldId id="415" r:id="rId8"/>
    <p:sldId id="405" r:id="rId9"/>
    <p:sldId id="412" r:id="rId10"/>
    <p:sldId id="414" r:id="rId11"/>
    <p:sldId id="406" r:id="rId12"/>
    <p:sldId id="409" r:id="rId13"/>
    <p:sldId id="416" r:id="rId14"/>
    <p:sldId id="420" r:id="rId15"/>
    <p:sldId id="421" r:id="rId16"/>
    <p:sldId id="422" r:id="rId17"/>
    <p:sldId id="423" r:id="rId18"/>
    <p:sldId id="265" r:id="rId19"/>
  </p:sldIdLst>
  <p:sldSz cx="18288000" cy="10287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02" y="2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learning.oreilly.com/library/view/python-for-excel/9781492080992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s://learning.oreilly.com/library/view/advancing-into-analytics/9781492094333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A7579-66F2-19CC-4831-682C471ED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991D40-9BE7-F274-E27A-B3C49A08EE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44369E-591E-FCF9-5FD4-3A16F1F4D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Python in Excel: First Steps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70806-6CF3-0F69-595C-C205189052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3400" y="8430867"/>
            <a:ext cx="1981200" cy="1257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F6A1447-9773-5E1C-9103-9230DA4CB7EA}"/>
              </a:ext>
            </a:extLst>
          </p:cNvPr>
          <p:cNvSpPr txBox="1">
            <a:spLocks/>
          </p:cNvSpPr>
          <p:nvPr/>
        </p:nvSpPr>
        <p:spPr>
          <a:xfrm>
            <a:off x="13454742" y="548859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269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You can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364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https://learning.oreilly.com/library/view/python-for-excel/9781492080992/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630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5364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https://learning.oreilly.com/library/view/advancing-into-analytics/9781492094333/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4438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20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Subscribe for updates &amp; access to my data analytics learning resource library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BG" sz="9900" b="1" dirty="0">
                <a:solidFill>
                  <a:srgbClr val="241F62"/>
                </a:solidFill>
                <a:latin typeface="+mn-lt"/>
              </a:rPr>
              <a:t>Thank you!</a:t>
            </a:r>
          </a:p>
        </p:txBody>
      </p:sp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54" y="1034024"/>
            <a:ext cx="1981200" cy="12573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E2CA1-16F0-B4E0-64B9-88EB622CDE69}"/>
              </a:ext>
            </a:extLst>
          </p:cNvPr>
          <p:cNvCxnSpPr>
            <a:cxnSpLocks/>
          </p:cNvCxnSpPr>
          <p:nvPr/>
        </p:nvCxnSpPr>
        <p:spPr>
          <a:xfrm>
            <a:off x="3118755" y="8784773"/>
            <a:ext cx="15169245" cy="0"/>
          </a:xfrm>
          <a:prstGeom prst="line">
            <a:avLst/>
          </a:prstGeom>
          <a:ln>
            <a:solidFill>
              <a:srgbClr val="241F6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A8985E1-8F90-F6B0-F7EC-CDDE7A733DF7}"/>
              </a:ext>
            </a:extLst>
          </p:cNvPr>
          <p:cNvSpPr txBox="1">
            <a:spLocks/>
          </p:cNvSpPr>
          <p:nvPr/>
        </p:nvSpPr>
        <p:spPr>
          <a:xfrm>
            <a:off x="3118757" y="6730501"/>
            <a:ext cx="8204753" cy="1002020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rgbClr val="241F62"/>
                </a:solidFill>
              </a:rPr>
              <a:t>George Mount</a:t>
            </a:r>
            <a:endParaRPr lang="en-BG" sz="5400" dirty="0">
              <a:solidFill>
                <a:srgbClr val="241F6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DE1D4A-D586-7074-E50D-A5B56F7BCC15}"/>
              </a:ext>
            </a:extLst>
          </p:cNvPr>
          <p:cNvSpPr txBox="1">
            <a:spLocks/>
          </p:cNvSpPr>
          <p:nvPr/>
        </p:nvSpPr>
        <p:spPr>
          <a:xfrm>
            <a:off x="3118756" y="7732518"/>
            <a:ext cx="8204753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Owner, </a:t>
            </a:r>
            <a:r>
              <a:rPr lang="en-GB" sz="4200" dirty="0" err="1">
                <a:solidFill>
                  <a:srgbClr val="241F62"/>
                </a:solidFill>
                <a:latin typeface="+mj-lt"/>
              </a:rPr>
              <a:t>Stringfest</a:t>
            </a:r>
            <a:r>
              <a:rPr lang="en-GB" sz="4200" dirty="0">
                <a:solidFill>
                  <a:srgbClr val="241F62"/>
                </a:solidFill>
                <a:latin typeface="+mj-lt"/>
              </a:rPr>
              <a:t> Analytics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1C295B-FF22-B70D-472D-005A6DA36038}"/>
              </a:ext>
            </a:extLst>
          </p:cNvPr>
          <p:cNvSpPr txBox="1">
            <a:spLocks/>
          </p:cNvSpPr>
          <p:nvPr/>
        </p:nvSpPr>
        <p:spPr>
          <a:xfrm>
            <a:off x="3599975" y="9087789"/>
            <a:ext cx="6368147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241F62"/>
                </a:solidFill>
              </a:rPr>
              <a:t>stringfestanalytics.com</a:t>
            </a:r>
            <a:endParaRPr lang="en-BG" sz="3200" dirty="0">
              <a:solidFill>
                <a:srgbClr val="241F6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758F10-53E3-C630-0422-E4789496DCF5}"/>
              </a:ext>
            </a:extLst>
          </p:cNvPr>
          <p:cNvSpPr txBox="1">
            <a:spLocks/>
          </p:cNvSpPr>
          <p:nvPr/>
        </p:nvSpPr>
        <p:spPr>
          <a:xfrm>
            <a:off x="855480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George Mount</a:t>
            </a:r>
            <a:endParaRPr lang="en-BG" sz="3600" dirty="0">
              <a:solidFill>
                <a:srgbClr val="241F6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3460-4BA9-3488-F2B8-387A09E6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73587" y="9379700"/>
            <a:ext cx="3619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ED92D-10C9-7EA6-C719-CC63A890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18754" y="9354912"/>
            <a:ext cx="361950" cy="361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37C69-0BD3-C2F3-E6CD-963C3E9A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561" y="9354912"/>
            <a:ext cx="361950" cy="3619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C888AA-12C8-1F73-16FF-2F8C1826D5F5}"/>
              </a:ext>
            </a:extLst>
          </p:cNvPr>
          <p:cNvSpPr txBox="1">
            <a:spLocks/>
          </p:cNvSpPr>
          <p:nvPr/>
        </p:nvSpPr>
        <p:spPr>
          <a:xfrm>
            <a:off x="1275565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@gjmount</a:t>
            </a:r>
            <a:endParaRPr lang="en-BG" sz="3600" dirty="0">
              <a:solidFill>
                <a:srgbClr val="241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5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the Python in Excel environment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analyses and visualizations that would otherwise be difficult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Explore what is and isn’t possible with current integration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folder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demos with me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also available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Exercise folders with solutions for each section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Understanding the Python in Excel environment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25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Understanding the Python in Excel environment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packages are available and why?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Crossing between Python objects and Excel values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pie-environment.xlsx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Visualizations: What are the distributions and relationships in this data?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378</Words>
  <Application>Microsoft Office PowerPoint</Application>
  <PresentationFormat>Custom</PresentationFormat>
  <Paragraphs>78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Consolas</vt:lpstr>
      <vt:lpstr>Normafixed Tryout</vt:lpstr>
      <vt:lpstr>Pragmatica</vt:lpstr>
      <vt:lpstr>Arial</vt:lpstr>
      <vt:lpstr>Aliens &amp; cows</vt:lpstr>
      <vt:lpstr>Calibri</vt:lpstr>
      <vt:lpstr>Office Theme</vt:lpstr>
      <vt:lpstr>Python in Excel: First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219</cp:revision>
  <dcterms:created xsi:type="dcterms:W3CDTF">2006-08-16T00:00:00Z</dcterms:created>
  <dcterms:modified xsi:type="dcterms:W3CDTF">2024-01-21T21:08:28Z</dcterms:modified>
  <dc:identifier>DADurESpNu8</dc:identifier>
</cp:coreProperties>
</file>