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0" d="100"/>
          <a:sy n="70" d="100"/>
        </p:scale>
        <p:origin x="634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707070"/>
                </a:solidFill>
                <a:latin typeface="Pragmatica" panose="020B0403040502020204" pitchFamily="34" charset="0"/>
              </a:rPr>
              <a:t>Enhancing Excel with </a:t>
            </a:r>
            <a:r>
              <a:rPr lang="en-US" sz="4200" b="1" dirty="0" err="1">
                <a:solidFill>
                  <a:srgbClr val="707070"/>
                </a:solidFill>
                <a:latin typeface="Pragmatica" panose="020B0403040502020204" pitchFamily="34" charset="0"/>
              </a:rPr>
              <a:t>GenAI</a:t>
            </a:r>
            <a:endParaRPr lang="en-US" sz="42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 &amp; Power Automate Basics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rgbClr val="707070"/>
                </a:solidFill>
                <a:latin typeface="Pragmatica" panose="020B0403040502020204" pitchFamily="34" charset="0"/>
              </a:rPr>
              <a:t>Python + Copilot with Python Basics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https://swiy.co/gxls25 </a:t>
            </a:r>
            <a:endParaRPr lang="en-US" sz="8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852</Words>
  <Application>Microsoft Office PowerPoint</Application>
  <PresentationFormat>Custom</PresentationFormat>
  <Paragraphs>181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Aliens &amp; cows</vt:lpstr>
      <vt:lpstr>Normafixed Tryout</vt:lpstr>
      <vt:lpstr>Arial</vt:lpstr>
      <vt:lpstr>Calibri</vt:lpstr>
      <vt:lpstr>Pragmatica</vt:lpstr>
      <vt:lpstr>Consolas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2025-01-02T01:02:31Z</dcterms:modified>
  <dc:identifier>DADurESpNu8</dc:identifier>
</cp:coreProperties>
</file>