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425" r:id="rId3"/>
    <p:sldId id="426" r:id="rId4"/>
    <p:sldId id="407" r:id="rId5"/>
    <p:sldId id="428" r:id="rId6"/>
    <p:sldId id="434" r:id="rId7"/>
    <p:sldId id="415" r:id="rId8"/>
    <p:sldId id="427" r:id="rId9"/>
  </p:sldIdLst>
  <p:sldSz cx="18288000" cy="10287000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0" d="100"/>
          <a:sy n="50" d="100"/>
        </p:scale>
        <p:origin x="246" y="4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D5532-326F-4669-1CB2-DA7AFD78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F669E7-8D85-DEB6-7D4D-FA8E8268D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1F375F-294F-03AB-52EE-36A85AF9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7E0FB-DBB2-3D20-1323-ADC2F3DB1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with Power Automate for Excel users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Build your first Power Automate workflow for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Reformat the flow’s output with Power </a:t>
            </a:r>
            <a:r>
              <a:rPr lang="en-US" sz="4200" dirty="0" err="1">
                <a:solidFill>
                  <a:srgbClr val="707070"/>
                </a:solidFill>
                <a:latin typeface="Pragmatica" panose="020B0403040502020204" pitchFamily="34" charset="0"/>
              </a:rPr>
              <a:t>Fx</a:t>
            </a: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Getting help building flows with Copilot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4881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flow with Power Automate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Power Automate templates for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clock in/clock out workflow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first-flow.xlsx</a:t>
            </a: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936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Customizing outputs with Power </a:t>
            </a:r>
            <a:r>
              <a:rPr lang="en-US" sz="6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Fx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Continue with the previous example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How can we improve appearance of outputs in Excel? </a:t>
            </a:r>
            <a:endParaRPr lang="en-US" sz="32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https://stringfestanalytics.com/power-automate-for-excel-how-to-understand-the-power-fx-programming-language/</a:t>
            </a:r>
            <a:endParaRPr lang="en-US" sz="60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679BB-E487-A9E3-1278-DBD7FB7F1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E3D40-A823-8428-6682-B724027EAF4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4E154-15C4-0B23-E9C5-29E2DD497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43823-9545-2632-2777-4994B59C3581}"/>
              </a:ext>
            </a:extLst>
          </p:cNvPr>
          <p:cNvSpPr txBox="1"/>
          <p:nvPr/>
        </p:nvSpPr>
        <p:spPr>
          <a:xfrm>
            <a:off x="260431" y="329879"/>
            <a:ext cx="8906720" cy="679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flows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Get AI assistance to build a flow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Create a monthly email/post to Teams based on data in a workbook</a:t>
            </a:r>
            <a:endParaRPr lang="en-US" sz="32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power-automate-copilot.xlsx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https://stringfestanalytics.com/power-automate-for-excel-how-to-build-flows-with-copilot/</a:t>
            </a:r>
            <a:endParaRPr lang="en-US" sz="60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4595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161</Words>
  <Application>Microsoft Office PowerPoint</Application>
  <PresentationFormat>Custom</PresentationFormat>
  <Paragraphs>36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Pragmatica</vt:lpstr>
      <vt:lpstr>Calibri</vt:lpstr>
      <vt:lpstr>Aliens &amp; cows</vt:lpstr>
      <vt:lpstr>Arial</vt:lpstr>
      <vt:lpstr>Normafixed Tryout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225</cp:revision>
  <dcterms:created xsi:type="dcterms:W3CDTF">2006-08-16T00:00:00Z</dcterms:created>
  <dcterms:modified xsi:type="dcterms:W3CDTF">2024-10-18T20:27:52Z</dcterms:modified>
  <dc:identifier>DADurESpNu8</dc:identifier>
</cp:coreProperties>
</file>