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358" r:id="rId3"/>
    <p:sldId id="258" r:id="rId4"/>
    <p:sldId id="404" r:id="rId5"/>
    <p:sldId id="407" r:id="rId6"/>
    <p:sldId id="424" r:id="rId7"/>
    <p:sldId id="415" r:id="rId8"/>
    <p:sldId id="405" r:id="rId9"/>
    <p:sldId id="412" r:id="rId10"/>
    <p:sldId id="413" r:id="rId11"/>
    <p:sldId id="434" r:id="rId12"/>
    <p:sldId id="433" r:id="rId13"/>
    <p:sldId id="418" r:id="rId14"/>
    <p:sldId id="419" r:id="rId15"/>
    <p:sldId id="414" r:id="rId16"/>
    <p:sldId id="425" r:id="rId17"/>
    <p:sldId id="426" r:id="rId18"/>
    <p:sldId id="427" r:id="rId19"/>
    <p:sldId id="429" r:id="rId20"/>
    <p:sldId id="428" r:id="rId21"/>
    <p:sldId id="430" r:id="rId22"/>
    <p:sldId id="431" r:id="rId23"/>
    <p:sldId id="406" r:id="rId24"/>
    <p:sldId id="409" r:id="rId25"/>
    <p:sldId id="410" r:id="rId26"/>
    <p:sldId id="416" r:id="rId27"/>
    <p:sldId id="420" r:id="rId28"/>
    <p:sldId id="432" r:id="rId29"/>
    <p:sldId id="421" r:id="rId30"/>
    <p:sldId id="422" r:id="rId31"/>
    <p:sldId id="417" r:id="rId32"/>
  </p:sldIdLst>
  <p:sldSz cx="18288000" cy="10287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icrosoft-365-insider-blog/bg-p/Microsoft365InsiderBlog/label-name/Insider%20program" TargetMode="External"/><Relationship Id="rId2" Type="http://schemas.openxmlformats.org/officeDocument/2006/relationships/hyperlink" Target="https://support.microsoft.com/en-us/office/copilot-in-excel-with-python-364e4ae9-9343-4d56-952a-5f62b0f70db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 Masterclass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AD2B-0AF9-6794-CE8E-D62EA67E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0F0A45-62C0-C4BA-B716-7EB8CF23AE1E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09862-105D-80D7-AB7D-27FFAD31EC05}"/>
              </a:ext>
            </a:extLst>
          </p:cNvPr>
          <p:cNvSpPr txBox="1"/>
          <p:nvPr/>
        </p:nvSpPr>
        <p:spPr>
          <a:xfrm>
            <a:off x="520861" y="3191948"/>
            <a:ext cx="1439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Availability notes here</a:t>
            </a:r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Copilot in Excel with Python is currently available only on Windows, in the United States, and in the English language, and it is available exclusively to users in the </a:t>
            </a: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365 Insider Program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. 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C02DC8B-7C95-B47D-1395-CE863264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60430" y="329879"/>
            <a:ext cx="10788569" cy="763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advanced-analytics-exercises.xlsx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Analytics for AI-assisted analysis of these datasets!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Suggested topics for exploration in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advanced-analysis-exercises.pdf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F3338"/>
                </a:solidFill>
                <a:latin typeface="Pragmatica" panose="020B0403040502020204"/>
              </a:rPr>
              <a:t>Share your insights!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765</Words>
  <Application>Microsoft Office PowerPoint</Application>
  <PresentationFormat>Custom</PresentationFormat>
  <Paragraphs>162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Consolas</vt:lpstr>
      <vt:lpstr>Aliens &amp; cows</vt:lpstr>
      <vt:lpstr>Calibri</vt:lpstr>
      <vt:lpstr>Normafixed Tryout</vt:lpstr>
      <vt:lpstr>Pragmatica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219</cp:revision>
  <dcterms:created xsi:type="dcterms:W3CDTF">2006-08-16T00:00:00Z</dcterms:created>
  <dcterms:modified xsi:type="dcterms:W3CDTF">2024-10-21T19:49:29Z</dcterms:modified>
  <dc:identifier>DADurESpNu8</dc:identifier>
</cp:coreProperties>
</file>