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76" d="100"/>
          <a:sy n="76" d="100"/>
        </p:scale>
        <p:origin x="298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with Copilot EXERCISE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812</Words>
  <Application>Microsoft Office PowerPoint</Application>
  <PresentationFormat>Custom</PresentationFormat>
  <Paragraphs>175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Aliens &amp; cows</vt:lpstr>
      <vt:lpstr>Consolas</vt:lpstr>
      <vt:lpstr>Arial</vt:lpstr>
      <vt:lpstr>Calibri</vt:lpstr>
      <vt:lpstr>Normafixed Tryout</vt:lpstr>
      <vt:lpstr>Pragmatica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218</cp:revision>
  <dcterms:created xsi:type="dcterms:W3CDTF">2006-08-16T00:00:00Z</dcterms:created>
  <dcterms:modified xsi:type="dcterms:W3CDTF">2024-07-11T18:59:52Z</dcterms:modified>
  <dc:identifier>DADurESpNu8</dc:identifier>
</cp:coreProperties>
</file>