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258" r:id="rId4"/>
    <p:sldId id="425" r:id="rId5"/>
    <p:sldId id="394" r:id="rId6"/>
    <p:sldId id="364" r:id="rId7"/>
    <p:sldId id="378" r:id="rId8"/>
    <p:sldId id="395" r:id="rId9"/>
    <p:sldId id="372" r:id="rId10"/>
    <p:sldId id="396" r:id="rId11"/>
    <p:sldId id="397" r:id="rId12"/>
    <p:sldId id="398" r:id="rId13"/>
    <p:sldId id="387" r:id="rId14"/>
    <p:sldId id="365" r:id="rId15"/>
    <p:sldId id="399" r:id="rId16"/>
    <p:sldId id="400" r:id="rId17"/>
    <p:sldId id="401" r:id="rId18"/>
    <p:sldId id="402" r:id="rId19"/>
    <p:sldId id="403" r:id="rId20"/>
    <p:sldId id="404" r:id="rId21"/>
    <p:sldId id="407" r:id="rId22"/>
    <p:sldId id="424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265" r:id="rId34"/>
  </p:sldIdLst>
  <p:sldSz cx="18288000" cy="10287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76" d="100"/>
          <a:sy n="76" d="100"/>
        </p:scale>
        <p:origin x="298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gxls2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Power Tools for Analytics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Data management with Copilot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Working with formulas and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Sorting and filtering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column: price * quantity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Hide price and quantity columns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products in each category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Arrange dataset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descending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Data analysis &amp;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data bar conditional format to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between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return_percentage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Chart total revenue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leading product category based on revenue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atin typeface="Pragmatica" panose="020B0403040502020204" pitchFamily="34" charset="0"/>
              </a:rPr>
              <a:t>Copilot for </a:t>
            </a:r>
            <a:r>
              <a:rPr lang="en-US" sz="6000" b="1" dirty="0">
                <a:latin typeface="Pragmatica" panose="020B0403040502020204" pitchFamily="34" charset="0"/>
              </a:rPr>
              <a:t>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and Python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Take Excel automation to new levels with Power Automate and Office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https://swiy.co/gxls25 </a:t>
            </a:r>
            <a:endParaRPr lang="en-US" sz="8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Copilot for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Data manipulation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into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 tour of the Copilot editor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 formatting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8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up the data for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the date column in mm/dd/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yyyy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format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price and sales columns as currency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footer to display total sales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table’s font size to 30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838</Words>
  <Application>Microsoft Office PowerPoint</Application>
  <PresentationFormat>Custom</PresentationFormat>
  <Paragraphs>178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Normafixed Tryout</vt:lpstr>
      <vt:lpstr>Pragmatica</vt:lpstr>
      <vt:lpstr>Aliens &amp; cows</vt:lpstr>
      <vt:lpstr>Consolas</vt:lpstr>
      <vt:lpstr>Arial</vt:lpstr>
      <vt:lpstr>Calibri</vt:lpstr>
      <vt:lpstr>Office Theme</vt:lpstr>
      <vt:lpstr>Excel Power Tools for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224</cp:revision>
  <dcterms:created xsi:type="dcterms:W3CDTF">2006-08-16T00:00:00Z</dcterms:created>
  <dcterms:modified xsi:type="dcterms:W3CDTF">2024-07-11T21:13:49Z</dcterms:modified>
  <dc:identifier>DADurESpNu8</dc:identifier>
</cp:coreProperties>
</file>