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358" r:id="rId3"/>
    <p:sldId id="258" r:id="rId4"/>
    <p:sldId id="426" r:id="rId5"/>
    <p:sldId id="425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24" r:id="rId24"/>
    <p:sldId id="415" r:id="rId25"/>
    <p:sldId id="405" r:id="rId26"/>
    <p:sldId id="412" r:id="rId27"/>
    <p:sldId id="413" r:id="rId28"/>
    <p:sldId id="414" r:id="rId29"/>
    <p:sldId id="406" r:id="rId30"/>
    <p:sldId id="409" r:id="rId31"/>
    <p:sldId id="410" r:id="rId32"/>
    <p:sldId id="416" r:id="rId33"/>
    <p:sldId id="429" r:id="rId34"/>
    <p:sldId id="428" r:id="rId35"/>
    <p:sldId id="427" r:id="rId36"/>
  </p:sldIdLst>
  <p:sldSz cx="18288000" cy="10287000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8463" autoAdjust="0"/>
  </p:normalViewPr>
  <p:slideViewPr>
    <p:cSldViewPr>
      <p:cViewPr varScale="1">
        <p:scale>
          <a:sx n="37" d="100"/>
          <a:sy n="37" d="100"/>
        </p:scale>
        <p:origin x="3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https://stringfestanalytics.com/the-end-of-dax-and-m-how-ai-and-python-are-transforming-excel/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microsoft.com/office/2011/relationships/webextension" Target="../webextensions/webextension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gxls202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E18139-6AEB-7E9A-CBE6-01A0633B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2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46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2324100"/>
            <a:ext cx="14393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rgbClr val="707070"/>
                </a:solidFill>
                <a:latin typeface="Pragmatica" panose="020B0403040502020204" pitchFamily="34" charset="0"/>
              </a:rPr>
              <a:t>Integrate Excel, Python, Copilot for data analysis.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rgbClr val="707070"/>
                </a:solidFill>
                <a:latin typeface="Pragmatica" panose="020B0403040502020204" pitchFamily="34" charset="0"/>
              </a:rPr>
              <a:t>Become a citizen data scientist!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rgbClr val="707070"/>
                </a:solidFill>
                <a:latin typeface="Pragmatica" panose="020B0403040502020204" pitchFamily="34" charset="0"/>
              </a:rPr>
              <a:t>Explore the future of Excel…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2A2F-0236-3C90-83A5-C98ADCC5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3616-125B-1B32-E7C0-F8CA62EE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3EA4D709-E8B6-D503-769E-C2259A61B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3EA4D709-E8B6-D503-769E-C2259A61B4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133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658-5834-43B4-33C0-4CE28068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CA7F-B0EB-D548-80DB-AAD7575D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F3D9AAC-3BEE-5979-DDF5-437A9CED20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F3D9AAC-3BEE-5979-DDF5-437A9CED20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A76B3ABA-448E-2ECE-7650-1ADF3C99FD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A76B3ABA-448E-2ECE-7650-1ADF3C99FD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760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2795-C3F5-78FD-1BD4-D60FAAEE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93B2-D65D-C25C-63A0-1F9A66C8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E29A-D905-85AC-CD78-003CC729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1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254C-6B9D-608D-E634-413F3EA0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FCA315D-D94B-9EED-CEC6-CE64C0380740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8D969-D329-01AA-E2CD-46095079A146}"/>
              </a:ext>
            </a:extLst>
          </p:cNvPr>
          <p:cNvSpPr txBox="1"/>
          <p:nvPr/>
        </p:nvSpPr>
        <p:spPr>
          <a:xfrm>
            <a:off x="520861" y="3191948"/>
            <a:ext cx="10909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https://swiy.co/gxls2025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C8F946F-E552-F110-00DE-C28829A34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BE2C2B-F655-E7BD-B514-9FAD21ED6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42291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7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6166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liens &amp; cows" panose="00000500000000000000" pitchFamily="2" charset="0"/>
              </a:rPr>
              <a:t>The most ambitious crossover event in history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6" name="Picture 5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C2866380-30B4-458B-7A21-7BE3C0908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054" y="2754978"/>
            <a:ext cx="5948960" cy="5948960"/>
          </a:xfrm>
          <a:prstGeom prst="rect">
            <a:avLst/>
          </a:prstGeom>
        </p:spPr>
      </p:pic>
      <p:pic>
        <p:nvPicPr>
          <p:cNvPr id="8" name="Picture 7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49A2EDE9-1F8F-3D98-5D90-A473AB91A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22" y="2967993"/>
            <a:ext cx="5932299" cy="5522929"/>
          </a:xfrm>
          <a:prstGeom prst="rect">
            <a:avLst/>
          </a:prstGeom>
        </p:spPr>
      </p:pic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8543FE77-32A7-251C-01A1-46ACB62A4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9" y="3390900"/>
            <a:ext cx="5105400" cy="56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Why Python + Copilot + Excel? </a:t>
            </a:r>
          </a:p>
        </p:txBody>
      </p:sp>
      <p:pic>
        <p:nvPicPr>
          <p:cNvPr id="3" name="Picture 2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C7653CFE-9F92-7113-BF61-7DAB94F9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6" t="36253" r="22676" b="33992"/>
          <a:stretch/>
        </p:blipFill>
        <p:spPr>
          <a:xfrm>
            <a:off x="1447800" y="7048500"/>
            <a:ext cx="5449802" cy="2456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68F4E-3752-F903-C6B1-76A097DDB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909" y="2400300"/>
            <a:ext cx="9982200" cy="57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F45ED20-C10C-4155-A425-FF0BFD6984EF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cPpWkUv2F0C9kbrTzRR0VwK40CLGr49Luld6hV2Wkn9UNVI0WUgzSUY2S1JDMzBERTE5SDI2NFo5Ty4u#selectmod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DA8EE82-6AF8-4E16-A649-7BB4F1E51640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cPpWkUv2F0C9kbrTzRR0VwK40CLGr49Luld6hV2Wkn9UNVI0WUgzSUY2S1JDMzBERTE5SDI2NFo5Ty4u#selectmod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BCFBD23-E62E-4547-A22E-520A013CC749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cPpWkUv2F0C9kbrTzRR0VwK40CLGr49Luld6hV2Wkn9UNVI0WUgzSUY2S1JDMzBERTE5SDI2NFo5Ty4u#selectmod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772</Words>
  <Application>Microsoft Office PowerPoint</Application>
  <PresentationFormat>Custom</PresentationFormat>
  <Paragraphs>166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Consolas</vt:lpstr>
      <vt:lpstr>Calibri</vt:lpstr>
      <vt:lpstr>Aliens &amp; cows</vt:lpstr>
      <vt:lpstr>Arial</vt:lpstr>
      <vt:lpstr>Normafixed Tryout</vt:lpstr>
      <vt:lpstr>Pragmatica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228</cp:revision>
  <dcterms:created xsi:type="dcterms:W3CDTF">2006-08-16T00:00:00Z</dcterms:created>
  <dcterms:modified xsi:type="dcterms:W3CDTF">2025-01-22T19:53:58Z</dcterms:modified>
  <dc:identifier>DADurESpNu8</dc:identifier>
</cp:coreProperties>
</file>