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358" r:id="rId3"/>
    <p:sldId id="258" r:id="rId4"/>
    <p:sldId id="426" r:id="rId5"/>
    <p:sldId id="425" r:id="rId6"/>
    <p:sldId id="394" r:id="rId7"/>
    <p:sldId id="364" r:id="rId8"/>
    <p:sldId id="429" r:id="rId9"/>
    <p:sldId id="430" r:id="rId10"/>
    <p:sldId id="432" r:id="rId11"/>
    <p:sldId id="431" r:id="rId12"/>
    <p:sldId id="372" r:id="rId13"/>
    <p:sldId id="427" r:id="rId1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702" autoAdjust="0"/>
  </p:normalViewPr>
  <p:slideViewPr>
    <p:cSldViewPr>
      <p:cViewPr varScale="1">
        <p:scale>
          <a:sx n="37" d="100"/>
          <a:sy n="37" d="100"/>
        </p:scale>
        <p:origin x="882" y="25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98133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85796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01649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wiy.co/gxls2025"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B9D66-9CB4-B474-27D6-F594F19E2A76}"/>
              </a:ext>
            </a:extLst>
          </p:cNvPr>
          <p:cNvPicPr>
            <a:picLocks noChangeAspect="1"/>
          </p:cNvPicPr>
          <p:nvPr/>
        </p:nvPicPr>
        <p:blipFill>
          <a:blip r:embed="rId2"/>
          <a:srcRect/>
          <a:stretch/>
        </p:blipFill>
        <p:spPr>
          <a:xfrm>
            <a:off x="0" y="0"/>
            <a:ext cx="18288000" cy="10287000"/>
          </a:xfrm>
          <a:prstGeom prst="rect">
            <a:avLst/>
          </a:prstGeom>
        </p:spPr>
      </p:pic>
      <p:sp>
        <p:nvSpPr>
          <p:cNvPr id="2" name="Title 1">
            <a:extLst>
              <a:ext uri="{FF2B5EF4-FFF2-40B4-BE49-F238E27FC236}">
                <a16:creationId xmlns:a16="http://schemas.microsoft.com/office/drawing/2014/main" id="{6F578B23-3522-A45E-113D-CFC55209E2C5}"/>
              </a:ext>
            </a:extLst>
          </p:cNvPr>
          <p:cNvSpPr>
            <a:spLocks noGrp="1"/>
          </p:cNvSpPr>
          <p:nvPr>
            <p:ph type="ctrTitle"/>
          </p:nvPr>
        </p:nvSpPr>
        <p:spPr>
          <a:xfrm>
            <a:off x="2286000" y="2598656"/>
            <a:ext cx="13716000" cy="3581400"/>
          </a:xfrm>
        </p:spPr>
        <p:txBody>
          <a:bodyPr>
            <a:normAutofit/>
          </a:bodyPr>
          <a:lstStyle/>
          <a:p>
            <a:r>
              <a:rPr lang="en-US" sz="9900" b="1" dirty="0">
                <a:solidFill>
                  <a:srgbClr val="241F62"/>
                </a:solidFill>
                <a:latin typeface="+mn-lt"/>
              </a:rPr>
              <a:t>Excel Power Tools for Analytics</a:t>
            </a:r>
            <a:endParaRPr lang="en-BG" sz="9900" b="1" dirty="0">
              <a:solidFill>
                <a:srgbClr val="241F62"/>
              </a:solidFill>
              <a:latin typeface="+mn-lt"/>
            </a:endParaRPr>
          </a:p>
        </p:txBody>
      </p:sp>
      <p:pic>
        <p:nvPicPr>
          <p:cNvPr id="7" name="Picture 6">
            <a:extLst>
              <a:ext uri="{FF2B5EF4-FFF2-40B4-BE49-F238E27FC236}">
                <a16:creationId xmlns:a16="http://schemas.microsoft.com/office/drawing/2014/main" id="{CADADD3B-A58B-45A3-D5DF-D99E4EB05D2C}"/>
              </a:ext>
            </a:extLst>
          </p:cNvPr>
          <p:cNvPicPr>
            <a:picLocks noChangeAspect="1"/>
          </p:cNvPicPr>
          <p:nvPr/>
        </p:nvPicPr>
        <p:blipFill>
          <a:blip r:embed="rId3"/>
          <a:srcRect/>
          <a:stretch/>
        </p:blipFill>
        <p:spPr>
          <a:xfrm>
            <a:off x="8153400" y="8430867"/>
            <a:ext cx="1981200" cy="1257300"/>
          </a:xfrm>
          <a:prstGeom prst="rect">
            <a:avLst/>
          </a:prstGeom>
        </p:spPr>
      </p:pic>
      <p:sp>
        <p:nvSpPr>
          <p:cNvPr id="3" name="Title 1">
            <a:extLst>
              <a:ext uri="{FF2B5EF4-FFF2-40B4-BE49-F238E27FC236}">
                <a16:creationId xmlns:a16="http://schemas.microsoft.com/office/drawing/2014/main" id="{51C8D1E5-24B9-FEAC-440F-B059007D73CE}"/>
              </a:ext>
            </a:extLst>
          </p:cNvPr>
          <p:cNvSpPr txBox="1">
            <a:spLocks/>
          </p:cNvSpPr>
          <p:nvPr/>
        </p:nvSpPr>
        <p:spPr>
          <a:xfrm>
            <a:off x="13454742" y="548858"/>
            <a:ext cx="4082145" cy="94577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800" b="1" kern="1200">
                <a:solidFill>
                  <a:schemeClr val="bg1"/>
                </a:solidFill>
                <a:latin typeface="+mn-lt"/>
                <a:ea typeface="+mj-ea"/>
                <a:cs typeface="+mj-cs"/>
              </a:defRPr>
            </a:lvl1pPr>
          </a:lstStyle>
          <a:p>
            <a:r>
              <a:rPr lang="en-GB" sz="4200" dirty="0">
                <a:solidFill>
                  <a:srgbClr val="241F62"/>
                </a:solidFill>
                <a:latin typeface="+mj-lt"/>
              </a:rPr>
              <a:t>George Mount</a:t>
            </a:r>
            <a:endParaRPr lang="en-BG" sz="4200" dirty="0">
              <a:solidFill>
                <a:srgbClr val="241F62"/>
              </a:solidFill>
              <a:latin typeface="+mj-lt"/>
            </a:endParaRPr>
          </a:p>
        </p:txBody>
      </p:sp>
      <p:pic>
        <p:nvPicPr>
          <p:cNvPr id="12" name="Picture 11">
            <a:extLst>
              <a:ext uri="{FF2B5EF4-FFF2-40B4-BE49-F238E27FC236}">
                <a16:creationId xmlns:a16="http://schemas.microsoft.com/office/drawing/2014/main" id="{C4E18139-6AEB-7E9A-CBE6-01A0633BB2D4}"/>
              </a:ext>
            </a:extLst>
          </p:cNvPr>
          <p:cNvPicPr>
            <a:picLocks noChangeAspect="1"/>
          </p:cNvPicPr>
          <p:nvPr/>
        </p:nvPicPr>
        <p:blipFill>
          <a:blip r:embed="rId4"/>
          <a:stretch>
            <a:fillRect/>
          </a:stretch>
        </p:blipFill>
        <p:spPr>
          <a:xfrm>
            <a:off x="17172" y="0"/>
            <a:ext cx="18288000" cy="10287000"/>
          </a:xfrm>
          <a:prstGeom prst="rect">
            <a:avLst/>
          </a:prstGeom>
        </p:spPr>
      </p:pic>
    </p:spTree>
    <p:extLst>
      <p:ext uri="{BB962C8B-B14F-4D97-AF65-F5344CB8AC3E}">
        <p14:creationId xmlns:p14="http://schemas.microsoft.com/office/powerpoint/2010/main" val="27575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67784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3733800" y="2286000"/>
            <a:ext cx="10287000" cy="7045890"/>
          </a:xfrm>
          <a:prstGeom prst="rect">
            <a:avLst/>
          </a:prstGeom>
        </p:spPr>
      </p:pic>
    </p:spTree>
    <p:extLst>
      <p:ext uri="{BB962C8B-B14F-4D97-AF65-F5344CB8AC3E}">
        <p14:creationId xmlns:p14="http://schemas.microsoft.com/office/powerpoint/2010/main" val="227354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2795-C3F5-78FD-1BD4-D60FAAEE1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5E93B2-D65D-C25C-63A0-1F9A66C8FF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253E29A-D905-85AC-CD78-003CC72970D5}"/>
              </a:ext>
            </a:extLst>
          </p:cNvPr>
          <p:cNvPicPr>
            <a:picLocks noChangeAspect="1"/>
          </p:cNvPicPr>
          <p:nvPr/>
        </p:nvPicPr>
        <p:blipFill>
          <a:blip r:embed="rId2"/>
          <a:stretch>
            <a:fillRect/>
          </a:stretch>
        </p:blipFill>
        <p:spPr>
          <a:xfrm>
            <a:off x="-15711" y="0"/>
            <a:ext cx="18288000" cy="10287000"/>
          </a:xfrm>
          <a:prstGeom prst="rect">
            <a:avLst/>
          </a:prstGeom>
        </p:spPr>
      </p:pic>
    </p:spTree>
    <p:extLst>
      <p:ext uri="{BB962C8B-B14F-4D97-AF65-F5344CB8AC3E}">
        <p14:creationId xmlns:p14="http://schemas.microsoft.com/office/powerpoint/2010/main" val="141413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254C-6B9D-608D-E634-413F3EA003E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FCA315D-D94B-9EED-CEC6-CE64C038074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Following along</a:t>
            </a:r>
          </a:p>
        </p:txBody>
      </p:sp>
      <p:sp>
        <p:nvSpPr>
          <p:cNvPr id="3" name="TextBox 2">
            <a:extLst>
              <a:ext uri="{FF2B5EF4-FFF2-40B4-BE49-F238E27FC236}">
                <a16:creationId xmlns:a16="http://schemas.microsoft.com/office/drawing/2014/main" id="{4198D969-D329-01AA-E2CD-46095079A146}"/>
              </a:ext>
            </a:extLst>
          </p:cNvPr>
          <p:cNvSpPr txBox="1"/>
          <p:nvPr/>
        </p:nvSpPr>
        <p:spPr>
          <a:xfrm>
            <a:off x="520861" y="3191948"/>
            <a:ext cx="10909139" cy="230832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7200" dirty="0">
                <a:solidFill>
                  <a:srgbClr val="707070"/>
                </a:solidFill>
                <a:latin typeface="Pragmatica" panose="020B0403040502020204" pitchFamily="34" charset="0"/>
              </a:rPr>
              <a:t>Download the resources: </a:t>
            </a:r>
            <a:r>
              <a:rPr lang="en-US" sz="7200" dirty="0">
                <a:solidFill>
                  <a:srgbClr val="707070"/>
                </a:solidFill>
                <a:latin typeface="Pragmatica" panose="020B0403040502020204" pitchFamily="34" charset="0"/>
                <a:hlinkClick r:id="rId2"/>
              </a:rPr>
              <a:t>https://swiy.co/gxls2025</a:t>
            </a:r>
            <a:r>
              <a:rPr lang="en-US" sz="7200" dirty="0">
                <a:solidFill>
                  <a:srgbClr val="707070"/>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5C8F946F-E552-F110-00DE-C28829A3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60BE2C2B-F655-E7BD-B514-9FAD21ED6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800" y="4229100"/>
            <a:ext cx="4267200" cy="4267200"/>
          </a:xfrm>
          <a:prstGeom prst="rect">
            <a:avLst/>
          </a:prstGeom>
        </p:spPr>
      </p:pic>
    </p:spTree>
    <p:extLst>
      <p:ext uri="{BB962C8B-B14F-4D97-AF65-F5344CB8AC3E}">
        <p14:creationId xmlns:p14="http://schemas.microsoft.com/office/powerpoint/2010/main" val="42934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42788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447800" y="70485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7295909" y="2400300"/>
            <a:ext cx="9982200" cy="5708539"/>
          </a:xfrm>
          <a:prstGeom prst="rect">
            <a:avLst/>
          </a:prstGeom>
        </p:spPr>
      </p:pic>
    </p:spTree>
    <p:extLst>
      <p:ext uri="{BB962C8B-B14F-4D97-AF65-F5344CB8AC3E}">
        <p14:creationId xmlns:p14="http://schemas.microsoft.com/office/powerpoint/2010/main" val="402764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49947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3EA4D709-E8B6-D503-769E-C2259A61B4C2}"/>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3EA4D709-E8B6-D503-769E-C2259A61B4C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2670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extLst>
              <p:ext uri="{D42A27DB-BD31-4B8C-83A1-F6EECF244321}">
                <p14:modId xmlns:p14="http://schemas.microsoft.com/office/powerpoint/2010/main" val="2513387097"/>
              </p:ext>
            </p:extLst>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401551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3F45ED20-C10C-4155-A425-FF0BFD6984EF}">
  <we:reference id="wa104381526" version="1.0.0.2" store="en-US" storeType="OMEX"/>
  <we:alternateReferences>
    <we:reference id="WA104381526" version="1.0.0.2" store="WA104381526" storeType="OMEX"/>
  </we:alternateReferences>
  <we:properties>
    <we:property name="FormID" value="&quot;cPpWkUv2F0C9kbrTzRR0VwK40CLGr49Luld6hV2Wkn9UNVI0WUgzSUY2S1JDMzBERTE5SDI2NFo5T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2814</TotalTime>
  <Words>1471</Words>
  <Application>Microsoft Office PowerPoint</Application>
  <PresentationFormat>Custom</PresentationFormat>
  <Paragraphs>67</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Normafixed Tryout</vt:lpstr>
      <vt:lpstr>Calibri</vt:lpstr>
      <vt:lpstr>Pragmatica</vt:lpstr>
      <vt:lpstr>Courier New</vt:lpstr>
      <vt:lpstr>Aliens &amp; cows</vt:lpstr>
      <vt:lpstr>Arial</vt:lpstr>
      <vt:lpstr>Office Theme</vt:lpstr>
      <vt:lpstr>Excel Power Tools for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230</cp:revision>
  <dcterms:created xsi:type="dcterms:W3CDTF">2006-08-16T00:00:00Z</dcterms:created>
  <dcterms:modified xsi:type="dcterms:W3CDTF">2025-01-22T20:45:07Z</dcterms:modified>
  <dc:identifier>DADurESpNu8</dc:identifier>
</cp:coreProperties>
</file>