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58" r:id="rId3"/>
    <p:sldId id="258" r:id="rId4"/>
    <p:sldId id="426" r:id="rId5"/>
    <p:sldId id="439" r:id="rId6"/>
    <p:sldId id="434" r:id="rId7"/>
    <p:sldId id="436" r:id="rId8"/>
    <p:sldId id="442" r:id="rId9"/>
    <p:sldId id="437" r:id="rId10"/>
    <p:sldId id="443" r:id="rId11"/>
    <p:sldId id="444" r:id="rId12"/>
    <p:sldId id="425" r:id="rId13"/>
    <p:sldId id="394" r:id="rId14"/>
    <p:sldId id="364" r:id="rId15"/>
    <p:sldId id="429" r:id="rId16"/>
    <p:sldId id="430" r:id="rId17"/>
    <p:sldId id="432" r:id="rId18"/>
    <p:sldId id="431" r:id="rId19"/>
    <p:sldId id="372" r:id="rId20"/>
    <p:sldId id="427" r:id="rId2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p:scale>
          <a:sx n="50" d="100"/>
          <a:sy n="50" d="100"/>
        </p:scale>
        <p:origin x="132" y="-441"/>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sz="1200" dirty="0"/>
              <a:t>A quick honeymoon period for </a:t>
            </a:r>
            <a:r>
              <a:rPr lang="en-US" sz="1200" dirty="0" err="1"/>
              <a:t>Pytohn</a:t>
            </a:r>
            <a:r>
              <a:rPr lang="en-US" sz="1200" dirty="0"/>
              <a:t> in Excel, what happened? </a:t>
            </a:r>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I don’t know. Most people hated Copilot in Excel </a:t>
            </a:r>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0553-01DF-6603-C71C-6763C69F1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EF0F-C78E-B7DE-A27A-E63201464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F3B0-ABEE-7591-CF4F-69DE9BDA5779}"/>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7F12B534-4385-DC2A-43F8-AE7ADBDAF196}"/>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420064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1329-B53D-B527-77B1-E7FE0A8EF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82CC2-E04D-E180-C96B-636027D28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4481D-2901-7ABF-4A56-E1D6FBDEC716}"/>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405C8E6C-9A8D-AFE6-CDC9-C6CA84CA59F7}"/>
              </a:ext>
            </a:extLst>
          </p:cNvPr>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1493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98133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3E35-051A-680A-90BC-C14A0984300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18004C-0D8C-1626-E347-267A099E271A}"/>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8C115F9F-74F5-B7D5-FE05-F06B7FE6F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7F575523-0676-7198-86C8-C6D3F1D50049}"/>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BB00A7B5-1E76-E25C-F9F9-59C6F2E5A7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DD440242-641B-7A7F-EC49-5B7CA3A17167}"/>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4C1E97-5743-C667-632B-E1EAA980DAE8}"/>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A67BACA-6DDA-92DA-9F1B-E150A8A11372}"/>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EA7714DD-E083-9DEB-B7B9-BA5DAD276560}"/>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2BFEC1D7-5AC9-47C4-5B80-8A58473EF0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5F3D1EAD-B0C0-5704-2220-9D0AF0AE3C08}"/>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76556A-FF82-2D94-3CFE-AB0EB0649797}"/>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EFB3075B-E8F6-C4F4-481E-7E4EF41B935E}"/>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BA304-2BA1-CB82-5ADB-3AD0D9A80AEB}"/>
              </a:ext>
            </a:extLst>
          </p:cNvPr>
          <p:cNvSpPr txBox="1"/>
          <p:nvPr/>
        </p:nvSpPr>
        <p:spPr>
          <a:xfrm>
            <a:off x="12439381" y="9029700"/>
            <a:ext cx="2400837" cy="923330"/>
          </a:xfrm>
          <a:prstGeom prst="rect">
            <a:avLst/>
          </a:prstGeom>
          <a:noFill/>
        </p:spPr>
        <p:txBody>
          <a:bodyPr wrap="square" rtlCol="0">
            <a:spAutoFit/>
          </a:bodyPr>
          <a:lstStyle/>
          <a:p>
            <a:r>
              <a:rPr lang="en-US" b="1" dirty="0"/>
              <a:t>Advanced Analysis with Copilot announcement</a:t>
            </a:r>
          </a:p>
        </p:txBody>
      </p:sp>
      <p:cxnSp>
        <p:nvCxnSpPr>
          <p:cNvPr id="8" name="Straight Arrow Connector 7">
            <a:extLst>
              <a:ext uri="{FF2B5EF4-FFF2-40B4-BE49-F238E27FC236}">
                <a16:creationId xmlns:a16="http://schemas.microsoft.com/office/drawing/2014/main" id="{DB26DA8E-0D29-D68C-CB02-24333E19BDA1}"/>
              </a:ext>
            </a:extLst>
          </p:cNvPr>
          <p:cNvCxnSpPr>
            <a:cxnSpLocks/>
          </p:cNvCxnSpPr>
          <p:nvPr/>
        </p:nvCxnSpPr>
        <p:spPr>
          <a:xfrm flipV="1">
            <a:off x="13639800" y="8805565"/>
            <a:ext cx="202502" cy="270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59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4293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25273F-47DE-8F83-6D97-844CA34B1589}"/>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E75768-63D2-8089-E93C-2E2FF0B471E0}"/>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256CF122-B316-E520-902C-0716878356A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3BA01-E420-EE6D-4CC4-16C13000F6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A54BF7A-F039-9B3E-AAD5-C4E5D73E1F68}"/>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3DEB4C2E-B2C1-C94C-AD83-9DEC6C38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0D55C19C-DEE9-3CDC-3928-99A92BC233BC}"/>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0AAEBBDD-2DB8-E423-0257-2C26EE4EBCC7}"/>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FB673B21-36D0-FE8A-F2A2-52B589D98DA1}"/>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C4F492-0FF8-F3A6-74A9-E497AB29CDF0}"/>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2107CB3-8BE7-DF12-AC98-FF886271F1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2856</TotalTime>
  <Words>1638</Words>
  <Application>Microsoft Office PowerPoint</Application>
  <PresentationFormat>Custom</PresentationFormat>
  <Paragraphs>98</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Normafixed Tryout</vt:lpstr>
      <vt:lpstr>Courier New</vt:lpstr>
      <vt:lpstr>Aliens &amp; cows</vt:lpstr>
      <vt:lpstr>Arial</vt:lpstr>
      <vt:lpstr>Pragmatica</vt:lpstr>
      <vt:lpstr>Calibri</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233</cp:revision>
  <dcterms:created xsi:type="dcterms:W3CDTF">2006-08-16T00:00:00Z</dcterms:created>
  <dcterms:modified xsi:type="dcterms:W3CDTF">2025-01-27T21:36:46Z</dcterms:modified>
  <dc:identifier>DADurESpNu8</dc:identifier>
</cp:coreProperties>
</file>