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425" r:id="rId5"/>
    <p:sldId id="426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24" r:id="rId24"/>
    <p:sldId id="415" r:id="rId25"/>
    <p:sldId id="405" r:id="rId26"/>
    <p:sldId id="412" r:id="rId27"/>
    <p:sldId id="413" r:id="rId28"/>
    <p:sldId id="414" r:id="rId29"/>
    <p:sldId id="406" r:id="rId30"/>
    <p:sldId id="409" r:id="rId31"/>
    <p:sldId id="410" r:id="rId32"/>
    <p:sldId id="416" r:id="rId33"/>
    <p:sldId id="411" r:id="rId34"/>
    <p:sldId id="265" r:id="rId35"/>
  </p:sldIdLst>
  <p:sldSz cx="18288000" cy="10287000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37" d="100"/>
          <a:sy n="37" d="100"/>
        </p:scale>
        <p:origin x="45" y="6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0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6166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iens &amp; cows" panose="00000500000000000000" pitchFamily="2" charset="0"/>
              </a:rPr>
              <a:t>The most ambitious crossover event in history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6" name="Picture 5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C2866380-30B4-458B-7A21-7BE3C0908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00"/>
            <a:ext cx="6743700" cy="6743700"/>
          </a:xfrm>
          <a:prstGeom prst="rect">
            <a:avLst/>
          </a:prstGeom>
        </p:spPr>
      </p:pic>
      <p:pic>
        <p:nvPicPr>
          <p:cNvPr id="8" name="Picture 7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49A2EDE9-1F8F-3D98-5D90-A473AB91A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75" y="6743700"/>
            <a:ext cx="2376132" cy="2212162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8543FE77-32A7-251C-01A1-46ACB62A4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"/>
            <a:ext cx="5445923" cy="59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254C-6B9D-608D-E634-413F3EA0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FCA315D-D94B-9EED-CEC6-CE64C0380740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8D969-D329-01AA-E2CD-46095079A146}"/>
              </a:ext>
            </a:extLst>
          </p:cNvPr>
          <p:cNvSpPr txBox="1"/>
          <p:nvPr/>
        </p:nvSpPr>
        <p:spPr>
          <a:xfrm>
            <a:off x="520861" y="3191948"/>
            <a:ext cx="10909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https://swiy.co/gxls2025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C8F946F-E552-F110-00DE-C28829A3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BE2C2B-F655-E7BD-B514-9FAD21ED6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42291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843</Words>
  <Application>Microsoft Office PowerPoint</Application>
  <PresentationFormat>Custom</PresentationFormat>
  <Paragraphs>179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Aliens &amp; cows</vt:lpstr>
      <vt:lpstr>Arial</vt:lpstr>
      <vt:lpstr>Normafixed Tryout</vt:lpstr>
      <vt:lpstr>Consolas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2024-10-18T20:16:36Z</dcterms:modified>
  <dc:identifier>DADurESpNu8</dc:identifier>
</cp:coreProperties>
</file>