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0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0909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https://swiy.co/gxls2025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4FE4EE-E8BC-54A0-C7A8-3A7CC22B0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42291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836</Words>
  <Application>Microsoft Office PowerPoint</Application>
  <PresentationFormat>Custom</PresentationFormat>
  <Paragraphs>178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Aliens &amp; cows</vt:lpstr>
      <vt:lpstr>Arial</vt:lpstr>
      <vt:lpstr>Normafixed Tryout</vt:lpstr>
      <vt:lpstr>Consolas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2024-10-18T20:08:06Z</dcterms:modified>
  <dc:identifier>DADurESpNu8</dc:identifier>
</cp:coreProperties>
</file>