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358" r:id="rId3"/>
    <p:sldId id="258" r:id="rId4"/>
    <p:sldId id="426" r:id="rId5"/>
    <p:sldId id="433" r:id="rId6"/>
    <p:sldId id="439" r:id="rId7"/>
    <p:sldId id="434" r:id="rId8"/>
    <p:sldId id="435" r:id="rId9"/>
    <p:sldId id="436" r:id="rId10"/>
    <p:sldId id="441" r:id="rId11"/>
    <p:sldId id="442" r:id="rId12"/>
    <p:sldId id="437" r:id="rId13"/>
    <p:sldId id="425" r:id="rId14"/>
    <p:sldId id="394" r:id="rId15"/>
    <p:sldId id="364" r:id="rId16"/>
    <p:sldId id="429" r:id="rId17"/>
    <p:sldId id="430" r:id="rId18"/>
    <p:sldId id="432" r:id="rId19"/>
    <p:sldId id="431" r:id="rId20"/>
    <p:sldId id="372" r:id="rId21"/>
    <p:sldId id="427" r:id="rId2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7" d="100"/>
          <a:sy n="37" d="100"/>
        </p:scale>
        <p:origin x="88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68061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83593-C92C-41C2-CC82-57B557F469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2588BC-B962-368F-2275-751A7390C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E52-86C3-9FFA-7389-09CB66B89F08}"/>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89980446-2628-B553-851F-32B92509F2F4}"/>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80202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FF6A5-DE04-2F18-E8B4-E2492038DE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A3A61D-7694-BFA4-F196-0443BDCB89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6AB5AC-0F1D-0CE9-D0B3-959527E83FE5}"/>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F9805565-4861-B99F-F587-A45D52FF94FC}"/>
              </a:ext>
            </a:extLst>
          </p:cNvPr>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76892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0553-01DF-6603-C71C-6763C69F1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EF0F-C78E-B7DE-A27A-E63201464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F3B0-ABEE-7591-CF4F-69DE9BDA5779}"/>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7F12B534-4385-DC2A-43F8-AE7ADBDAF196}"/>
              </a:ext>
            </a:extLst>
          </p:cNvPr>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420064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7D943-63A2-369D-4888-2572CDA5512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64AEF68-FD01-1C85-3D05-28F0B7991F75}"/>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B561A415-3EBA-7B80-CC0D-AE44E97BC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D5353FD7-35AA-E98D-D5C7-5A021A478D11}"/>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B4B1D4C4-51A6-6297-F2C8-AC6249954C81}"/>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844AD7FE-C1F7-71D1-AE24-C187B34DE00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18BC56-DAEA-7FA6-08F6-9FA84FFDB897}"/>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E7B6FF5-DC89-11DE-01F8-1DE6CACB2730}"/>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53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3BA01-E420-EE6D-4CC4-16C13000F6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A54BF7A-F039-9B3E-AAD5-C4E5D73E1F68}"/>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3DEB4C2E-B2C1-C94C-AD83-9DEC6C38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0D55C19C-DEE9-3CDC-3928-99A92BC233BC}"/>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0AAEBBDD-2DB8-E423-0257-2C26EE4EBCC7}"/>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FB673B21-36D0-FE8A-F2A2-52B589D98DA1}"/>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C4F492-0FF8-F3A6-74A9-E497AB29CDF0}"/>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2107CB3-8BE7-DF12-AC98-FF886271F1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447800" y="70485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7295909" y="24003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4293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02740-28AD-460F-A211-577657C4884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E1E712E-B9C6-FA0C-A9B2-CBE72927C96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9B757948-7491-D3F2-54E1-C41EF5F54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4BFF9A4A-56CB-5A9E-6204-498BF4CC30E1}"/>
              </a:ext>
            </a:extLst>
          </p:cNvPr>
          <p:cNvPicPr>
            <a:picLocks noChangeAspect="1"/>
          </p:cNvPicPr>
          <p:nvPr/>
        </p:nvPicPr>
        <p:blipFill>
          <a:blip r:embed="rId4"/>
          <a:stretch>
            <a:fillRect/>
          </a:stretch>
        </p:blipFill>
        <p:spPr>
          <a:xfrm>
            <a:off x="1143000" y="1535139"/>
            <a:ext cx="14685399" cy="8581779"/>
          </a:xfrm>
          <a:prstGeom prst="rect">
            <a:avLst/>
          </a:prstGeom>
        </p:spPr>
      </p:pic>
    </p:spTree>
    <p:extLst>
      <p:ext uri="{BB962C8B-B14F-4D97-AF65-F5344CB8AC3E}">
        <p14:creationId xmlns:p14="http://schemas.microsoft.com/office/powerpoint/2010/main" val="30985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25273F-47DE-8F83-6D97-844CA34B1589}"/>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EEF0D-65B5-C717-1024-9E62CF831FC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111F9C3-190F-1BCC-B97C-ADCC61A9325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9B05DFC7-9065-3C94-1F22-BF47A6D69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5B7695D6-105D-AB05-B34C-F2F4327B3BCC}"/>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3C260E65-EC0D-81C7-FC57-AB785A85477C}"/>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5F68EF36-39DD-CCEC-F2D3-B88B8F4D8CE9}"/>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F6F5AA-1362-9E0A-E65F-E9991991C318}"/>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D87C07B4-6C8B-41AC-DF91-B2D65092E87C}"/>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43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E75768-63D2-8089-E93C-2E2FF0B471E0}"/>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256CF122-B316-E520-902C-0716878356A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2831</TotalTime>
  <Words>1627</Words>
  <Application>Microsoft Office PowerPoint</Application>
  <PresentationFormat>Custom</PresentationFormat>
  <Paragraphs>100</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Aliens &amp; cows</vt:lpstr>
      <vt:lpstr>Courier New</vt:lpstr>
      <vt:lpstr>Normafixed Tryout</vt:lpstr>
      <vt:lpstr>Arial</vt:lpstr>
      <vt:lpstr>Pragmatica</vt:lpstr>
      <vt:lpstr>Calibri</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231</cp:revision>
  <dcterms:created xsi:type="dcterms:W3CDTF">2006-08-16T00:00:00Z</dcterms:created>
  <dcterms:modified xsi:type="dcterms:W3CDTF">2025-01-27T16:58:40Z</dcterms:modified>
  <dc:identifier>DADurESpNu8</dc:identifier>
</cp:coreProperties>
</file>