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09091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836</Words>
  <Application>Microsoft Office PowerPoint</Application>
  <PresentationFormat>Custom</PresentationFormat>
  <Paragraphs>178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Pragmatica</vt:lpstr>
      <vt:lpstr>Consolas</vt:lpstr>
      <vt:lpstr>Calibri</vt:lpstr>
      <vt:lpstr>Normafixed Tryout</vt:lpstr>
      <vt:lpstr>Aliens &amp; cows</vt:lpstr>
      <vt:lpstr>Arial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2024-10-18T19:56:57Z</dcterms:modified>
  <dc:identifier>DADurESpNu8</dc:identifier>
</cp:coreProperties>
</file>