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ab02d6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ab02d6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ab02d6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ab02d6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ab02d6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ab02d6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ab02d66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ab02d66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ab02d6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ab02d6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ab02d6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ab02d6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Journal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69850" y="4316950"/>
            <a:ext cx="3719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Антони Калоферов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Ако се опитваш да следваш някакъв хранителен режим и искаш да знаеш дали приемаш достатъчно калории и дали спазваш процентните указания на диетата като въглехидрати, протеини и мазнини, тогава би било изключително полезно да имаш къде да събираш тази информация и да пазиш под формата на дневник храните които си приемал. Допълнително, би било още по-полезно, ако знаеш дали тези храни ти доставят всички нужни хранителни вещества за тялото ти да функционира, като например витамини и минерал.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Точно това позволява Nutrition Journal app.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- написан на TypeScript с Nodejs + Express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JWT Authentication and Authorization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MongoDB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Docker + docker-compose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Frontend - Angular + Bootstrap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- Login &amp; Register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75" y="1211846"/>
            <a:ext cx="4170025" cy="32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397" y="1211850"/>
            <a:ext cx="4030454" cy="32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- Home/Journal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00" y="1017725"/>
            <a:ext cx="767793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- Food Search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88" y="1017725"/>
            <a:ext cx="61340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989700" y="2285400"/>
            <a:ext cx="11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