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9" r:id="rId2"/>
    <p:sldId id="270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2F5A02F-AFA9-4610-946E-C593C93CEEE8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729" autoAdjust="0"/>
  </p:normalViewPr>
  <p:slideViewPr>
    <p:cSldViewPr snapToGrid="0" snapToObjects="1">
      <p:cViewPr varScale="1">
        <p:scale>
          <a:sx n="191" d="100"/>
          <a:sy n="191" d="100"/>
        </p:scale>
        <p:origin x="1133" y="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316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B7F52-DC54-714A-8036-AA59B694E301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5F987-057D-774E-811A-B186301373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88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400" b="1">
                <a:latin typeface="メイリオ" panose="020B0604030504040204" pitchFamily="50" charset="-128"/>
                <a:ea typeface="メイリオ" panose="020B0604030504040204" pitchFamily="50" charset="-128"/>
                <a:cs typeface="Times New Roman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3D3C-C962-5844-902D-96540A3D008B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A0B2-A411-7541-BEFE-BBC167A44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45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825500"/>
            <a:ext cx="8229600" cy="4525963"/>
          </a:xfrm>
        </p:spPr>
        <p:txBody>
          <a:bodyPr>
            <a:noAutofit/>
          </a:bodyPr>
          <a:lstStyle>
            <a:lvl1pPr>
              <a:defRPr>
                <a:latin typeface="Times New Roman"/>
                <a:cs typeface="Times New Roman"/>
              </a:defRPr>
            </a:lvl1pPr>
            <a:lvl2pPr>
              <a:defRPr>
                <a:latin typeface="Times New Roman"/>
                <a:cs typeface="Times New Roman"/>
              </a:defRPr>
            </a:lvl2pPr>
            <a:lvl3pPr>
              <a:defRPr>
                <a:latin typeface="Times New Roman"/>
                <a:cs typeface="Times New Roman"/>
              </a:defRPr>
            </a:lvl3pPr>
            <a:lvl4pPr>
              <a:defRPr>
                <a:latin typeface="Times New Roman"/>
                <a:cs typeface="Times New Roman"/>
              </a:defRPr>
            </a:lvl4pPr>
            <a:lvl5pPr>
              <a:defRPr>
                <a:latin typeface="Times New Roman"/>
                <a:cs typeface="Times New Roman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3D3C-C962-5844-902D-96540A3D008B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A0B2-A411-7541-BEFE-BBC167A44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8479"/>
          </a:xfrm>
          <a:prstGeom prst="rect">
            <a:avLst/>
          </a:prstGeom>
          <a:gradFill flip="none" rotWithShape="1">
            <a:gsLst>
              <a:gs pos="61000">
                <a:schemeClr val="bg1"/>
              </a:gs>
              <a:gs pos="100000">
                <a:srgbClr val="00FFFF"/>
              </a:gs>
            </a:gsLst>
            <a:lin ang="0" scaled="1"/>
            <a:tileRect/>
          </a:gradFill>
          <a:ln w="38100" cmpd="sng">
            <a:noFill/>
          </a:ln>
        </p:spPr>
        <p:txBody>
          <a:bodyPr anchor="ctr"/>
          <a:lstStyle>
            <a:lvl1pPr algn="l">
              <a:defRPr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641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3D3C-C962-5844-902D-96540A3D008B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A0B2-A411-7541-BEFE-BBC167A44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8479"/>
          </a:xfrm>
          <a:prstGeom prst="rect">
            <a:avLst/>
          </a:prstGeom>
          <a:gradFill flip="none" rotWithShape="1">
            <a:gsLst>
              <a:gs pos="61000">
                <a:schemeClr val="bg1"/>
              </a:gs>
              <a:gs pos="100000">
                <a:srgbClr val="00FFFF"/>
              </a:gs>
            </a:gsLst>
            <a:lin ang="0" scaled="1"/>
            <a:tileRect/>
          </a:gradFill>
          <a:ln w="38100" cmpd="sng">
            <a:noFill/>
          </a:ln>
        </p:spPr>
        <p:txBody>
          <a:bodyPr anchor="ctr"/>
          <a:lstStyle>
            <a:lvl1pPr algn="l">
              <a:defRPr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583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3D3C-C962-5844-902D-96540A3D008B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A0B2-A411-7541-BEFE-BBC167A44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98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3D3C-C962-5844-902D-96540A3D008B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A0B2-A411-7541-BEFE-BBC167A44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825500"/>
            <a:ext cx="8229600" cy="4525963"/>
          </a:xfrm>
        </p:spPr>
        <p:txBody>
          <a:bodyPr>
            <a:noAutofit/>
          </a:bodyPr>
          <a:lstStyle>
            <a:lvl1pPr>
              <a:defRPr>
                <a:latin typeface="Times New Roman"/>
                <a:cs typeface="Times New Roman"/>
              </a:defRPr>
            </a:lvl1pPr>
            <a:lvl2pPr>
              <a:defRPr>
                <a:latin typeface="Times New Roman"/>
                <a:cs typeface="Times New Roman"/>
              </a:defRPr>
            </a:lvl2pPr>
            <a:lvl3pPr>
              <a:defRPr>
                <a:latin typeface="Times New Roman"/>
                <a:cs typeface="Times New Roman"/>
              </a:defRPr>
            </a:lvl3pPr>
            <a:lvl4pPr>
              <a:defRPr>
                <a:latin typeface="Times New Roman"/>
                <a:cs typeface="Times New Roman"/>
              </a:defRPr>
            </a:lvl4pPr>
            <a:lvl5pPr>
              <a:defRPr>
                <a:latin typeface="Times New Roman"/>
                <a:cs typeface="Times New Roman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8479"/>
          </a:xfrm>
          <a:prstGeom prst="rect">
            <a:avLst/>
          </a:prstGeom>
          <a:gradFill flip="none" rotWithShape="1">
            <a:gsLst>
              <a:gs pos="61000">
                <a:schemeClr val="bg1"/>
              </a:gs>
              <a:gs pos="100000">
                <a:srgbClr val="00FFFF"/>
              </a:gs>
            </a:gsLst>
            <a:lin ang="0" scaled="1"/>
            <a:tileRect/>
          </a:gradFill>
          <a:ln w="38100" cmpd="sng">
            <a:noFill/>
          </a:ln>
        </p:spPr>
        <p:txBody>
          <a:bodyPr anchor="ctr"/>
          <a:lstStyle>
            <a:lvl1pPr algn="l">
              <a:defRPr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854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76676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23D3C-C962-5844-902D-96540A3D008B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AA0B2-A411-7541-BEFE-BBC167A449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42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A6ACE2AF-2810-4639-4644-57D7E055B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146754"/>
              </p:ext>
            </p:extLst>
          </p:nvPr>
        </p:nvGraphicFramePr>
        <p:xfrm>
          <a:off x="227601" y="262984"/>
          <a:ext cx="8417272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100">
                  <a:extLst>
                    <a:ext uri="{9D8B030D-6E8A-4147-A177-3AD203B41FA5}">
                      <a16:colId xmlns:a16="http://schemas.microsoft.com/office/drawing/2014/main" val="2537269518"/>
                    </a:ext>
                  </a:extLst>
                </a:gridCol>
                <a:gridCol w="610931">
                  <a:extLst>
                    <a:ext uri="{9D8B030D-6E8A-4147-A177-3AD203B41FA5}">
                      <a16:colId xmlns:a16="http://schemas.microsoft.com/office/drawing/2014/main" val="2591139715"/>
                    </a:ext>
                  </a:extLst>
                </a:gridCol>
                <a:gridCol w="610931">
                  <a:extLst>
                    <a:ext uri="{9D8B030D-6E8A-4147-A177-3AD203B41FA5}">
                      <a16:colId xmlns:a16="http://schemas.microsoft.com/office/drawing/2014/main" val="2021936335"/>
                    </a:ext>
                  </a:extLst>
                </a:gridCol>
                <a:gridCol w="610931">
                  <a:extLst>
                    <a:ext uri="{9D8B030D-6E8A-4147-A177-3AD203B41FA5}">
                      <a16:colId xmlns:a16="http://schemas.microsoft.com/office/drawing/2014/main" val="4175402496"/>
                    </a:ext>
                  </a:extLst>
                </a:gridCol>
                <a:gridCol w="610931">
                  <a:extLst>
                    <a:ext uri="{9D8B030D-6E8A-4147-A177-3AD203B41FA5}">
                      <a16:colId xmlns:a16="http://schemas.microsoft.com/office/drawing/2014/main" val="3954091282"/>
                    </a:ext>
                  </a:extLst>
                </a:gridCol>
                <a:gridCol w="610931">
                  <a:extLst>
                    <a:ext uri="{9D8B030D-6E8A-4147-A177-3AD203B41FA5}">
                      <a16:colId xmlns:a16="http://schemas.microsoft.com/office/drawing/2014/main" val="354988794"/>
                    </a:ext>
                  </a:extLst>
                </a:gridCol>
                <a:gridCol w="610931">
                  <a:extLst>
                    <a:ext uri="{9D8B030D-6E8A-4147-A177-3AD203B41FA5}">
                      <a16:colId xmlns:a16="http://schemas.microsoft.com/office/drawing/2014/main" val="2436331491"/>
                    </a:ext>
                  </a:extLst>
                </a:gridCol>
                <a:gridCol w="610931">
                  <a:extLst>
                    <a:ext uri="{9D8B030D-6E8A-4147-A177-3AD203B41FA5}">
                      <a16:colId xmlns:a16="http://schemas.microsoft.com/office/drawing/2014/main" val="3161253936"/>
                    </a:ext>
                  </a:extLst>
                </a:gridCol>
                <a:gridCol w="610931">
                  <a:extLst>
                    <a:ext uri="{9D8B030D-6E8A-4147-A177-3AD203B41FA5}">
                      <a16:colId xmlns:a16="http://schemas.microsoft.com/office/drawing/2014/main" val="4262866020"/>
                    </a:ext>
                  </a:extLst>
                </a:gridCol>
                <a:gridCol w="610931">
                  <a:extLst>
                    <a:ext uri="{9D8B030D-6E8A-4147-A177-3AD203B41FA5}">
                      <a16:colId xmlns:a16="http://schemas.microsoft.com/office/drawing/2014/main" val="3326872604"/>
                    </a:ext>
                  </a:extLst>
                </a:gridCol>
                <a:gridCol w="610931">
                  <a:extLst>
                    <a:ext uri="{9D8B030D-6E8A-4147-A177-3AD203B41FA5}">
                      <a16:colId xmlns:a16="http://schemas.microsoft.com/office/drawing/2014/main" val="1479763978"/>
                    </a:ext>
                  </a:extLst>
                </a:gridCol>
                <a:gridCol w="610931">
                  <a:extLst>
                    <a:ext uri="{9D8B030D-6E8A-4147-A177-3AD203B41FA5}">
                      <a16:colId xmlns:a16="http://schemas.microsoft.com/office/drawing/2014/main" val="2955365366"/>
                    </a:ext>
                  </a:extLst>
                </a:gridCol>
                <a:gridCol w="610931">
                  <a:extLst>
                    <a:ext uri="{9D8B030D-6E8A-4147-A177-3AD203B41FA5}">
                      <a16:colId xmlns:a16="http://schemas.microsoft.com/office/drawing/2014/main" val="3639358823"/>
                    </a:ext>
                  </a:extLst>
                </a:gridCol>
              </a:tblGrid>
              <a:tr h="121449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356158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ALENEX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379403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CPM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946785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DCC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970970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DLT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517897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ESA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553450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FOCS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49803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ICALP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609253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ISAAC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962922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IWOCA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721068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LATA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985456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LATIN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07/29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507406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MFCS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67636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722759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SODA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209893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SOFSEM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910076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SPIRE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08/19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147790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STACS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24971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STOC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720634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SWAT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20487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Stringology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218822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WABI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177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03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754A5F52-D960-77EC-A932-4BB3919A3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59820"/>
              </p:ext>
            </p:extLst>
          </p:nvPr>
        </p:nvGraphicFramePr>
        <p:xfrm>
          <a:off x="227602" y="262984"/>
          <a:ext cx="693587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574">
                  <a:extLst>
                    <a:ext uri="{9D8B030D-6E8A-4147-A177-3AD203B41FA5}">
                      <a16:colId xmlns:a16="http://schemas.microsoft.com/office/drawing/2014/main" val="2537269518"/>
                    </a:ext>
                  </a:extLst>
                </a:gridCol>
                <a:gridCol w="510108">
                  <a:extLst>
                    <a:ext uri="{9D8B030D-6E8A-4147-A177-3AD203B41FA5}">
                      <a16:colId xmlns:a16="http://schemas.microsoft.com/office/drawing/2014/main" val="2591139715"/>
                    </a:ext>
                  </a:extLst>
                </a:gridCol>
                <a:gridCol w="510108">
                  <a:extLst>
                    <a:ext uri="{9D8B030D-6E8A-4147-A177-3AD203B41FA5}">
                      <a16:colId xmlns:a16="http://schemas.microsoft.com/office/drawing/2014/main" val="2021936335"/>
                    </a:ext>
                  </a:extLst>
                </a:gridCol>
                <a:gridCol w="510108">
                  <a:extLst>
                    <a:ext uri="{9D8B030D-6E8A-4147-A177-3AD203B41FA5}">
                      <a16:colId xmlns:a16="http://schemas.microsoft.com/office/drawing/2014/main" val="4175402496"/>
                    </a:ext>
                  </a:extLst>
                </a:gridCol>
                <a:gridCol w="510108">
                  <a:extLst>
                    <a:ext uri="{9D8B030D-6E8A-4147-A177-3AD203B41FA5}">
                      <a16:colId xmlns:a16="http://schemas.microsoft.com/office/drawing/2014/main" val="3954091282"/>
                    </a:ext>
                  </a:extLst>
                </a:gridCol>
                <a:gridCol w="510108">
                  <a:extLst>
                    <a:ext uri="{9D8B030D-6E8A-4147-A177-3AD203B41FA5}">
                      <a16:colId xmlns:a16="http://schemas.microsoft.com/office/drawing/2014/main" val="354988794"/>
                    </a:ext>
                  </a:extLst>
                </a:gridCol>
                <a:gridCol w="510108">
                  <a:extLst>
                    <a:ext uri="{9D8B030D-6E8A-4147-A177-3AD203B41FA5}">
                      <a16:colId xmlns:a16="http://schemas.microsoft.com/office/drawing/2014/main" val="2436331491"/>
                    </a:ext>
                  </a:extLst>
                </a:gridCol>
                <a:gridCol w="510108">
                  <a:extLst>
                    <a:ext uri="{9D8B030D-6E8A-4147-A177-3AD203B41FA5}">
                      <a16:colId xmlns:a16="http://schemas.microsoft.com/office/drawing/2014/main" val="3161253936"/>
                    </a:ext>
                  </a:extLst>
                </a:gridCol>
                <a:gridCol w="510108">
                  <a:extLst>
                    <a:ext uri="{9D8B030D-6E8A-4147-A177-3AD203B41FA5}">
                      <a16:colId xmlns:a16="http://schemas.microsoft.com/office/drawing/2014/main" val="4262866020"/>
                    </a:ext>
                  </a:extLst>
                </a:gridCol>
                <a:gridCol w="510108">
                  <a:extLst>
                    <a:ext uri="{9D8B030D-6E8A-4147-A177-3AD203B41FA5}">
                      <a16:colId xmlns:a16="http://schemas.microsoft.com/office/drawing/2014/main" val="3326872604"/>
                    </a:ext>
                  </a:extLst>
                </a:gridCol>
                <a:gridCol w="510108">
                  <a:extLst>
                    <a:ext uri="{9D8B030D-6E8A-4147-A177-3AD203B41FA5}">
                      <a16:colId xmlns:a16="http://schemas.microsoft.com/office/drawing/2014/main" val="1479763978"/>
                    </a:ext>
                  </a:extLst>
                </a:gridCol>
                <a:gridCol w="510108">
                  <a:extLst>
                    <a:ext uri="{9D8B030D-6E8A-4147-A177-3AD203B41FA5}">
                      <a16:colId xmlns:a16="http://schemas.microsoft.com/office/drawing/2014/main" val="2955365366"/>
                    </a:ext>
                  </a:extLst>
                </a:gridCol>
                <a:gridCol w="510108">
                  <a:extLst>
                    <a:ext uri="{9D8B030D-6E8A-4147-A177-3AD203B41FA5}">
                      <a16:colId xmlns:a16="http://schemas.microsoft.com/office/drawing/2014/main" val="3639358823"/>
                    </a:ext>
                  </a:extLst>
                </a:gridCol>
              </a:tblGrid>
              <a:tr h="121449"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356158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CIAC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30946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COCOA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488277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APPROX-RANDOM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194111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BCB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231132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259375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Euro-Par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239336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FSTTCS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54401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ICDT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097938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TAMC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256595"/>
                  </a:ext>
                </a:extLst>
              </a:tr>
              <a:tr h="1214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RECOMB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66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32745"/>
      </p:ext>
    </p:extLst>
  </p:cSld>
  <p:clrMapOvr>
    <a:masterClrMapping/>
  </p:clrMapOvr>
</p:sld>
</file>

<file path=ppt/theme/theme1.xml><?xml version="1.0" encoding="utf-8"?>
<a:theme xmlns:a="http://schemas.openxmlformats.org/drawingml/2006/main" name="201507ゼミテンプ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>
          <a:solidFill>
            <a:srgbClr val="000000"/>
          </a:solidFill>
        </a:ln>
        <a:effectLst/>
      </a:spPr>
      <a:bodyPr rtlCol="0" anchor="ctr"/>
      <a:lstStyle>
        <a:defPPr algn="ctr">
          <a:defRPr kumimoji="1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7_12ゼミテンプレ.potx" id="{3F8DADDE-EA9C-41B4-A5AD-25FEDE655A9E}" vid="{568C782B-B10D-489C-B90E-D0CF397E3CD2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2017_12ゼミテンプレ</Template>
  <TotalTime>71</TotalTime>
  <Words>140</Words>
  <Application>Microsoft Office PowerPoint</Application>
  <PresentationFormat>画面に合わせる (4:3)</PresentationFormat>
  <Paragraphs>140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メイリオ</vt:lpstr>
      <vt:lpstr>Arial</vt:lpstr>
      <vt:lpstr>Calibri</vt:lpstr>
      <vt:lpstr>Century Schoolbook</vt:lpstr>
      <vt:lpstr>Times New Roman</vt:lpstr>
      <vt:lpstr>201507ゼミテンプレ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Gatun Gatun</dc:creator>
  <cp:lastModifiedBy>Gatun Gatun</cp:lastModifiedBy>
  <cp:revision>5</cp:revision>
  <dcterms:created xsi:type="dcterms:W3CDTF">2022-07-20T00:17:15Z</dcterms:created>
  <dcterms:modified xsi:type="dcterms:W3CDTF">2022-07-20T01:38:28Z</dcterms:modified>
</cp:coreProperties>
</file>