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8AEE6D-5618-344C-B054-B6FAE81BA416}">
          <p14:sldIdLst>
            <p14:sldId id="256"/>
          </p14:sldIdLst>
        </p14:section>
        <p14:section name="Introduction" id="{4DCFA74D-3A96-F845-82E4-20EACD843F89}">
          <p14:sldIdLst/>
        </p14:section>
        <p14:section name="Simple Statements" id="{9BD0C9B2-7133-5740-B8AA-54C40CAC40D0}">
          <p14:sldIdLst/>
        </p14:section>
        <p14:section name="Blocks" id="{6F6C9ADB-86E3-964D-B535-A4943B57147A}">
          <p14:sldIdLst/>
        </p14:section>
        <p14:section name="End of Lesson" id="{445F425F-4F3D-B94C-9B0B-ECE335B99F8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>
            <a:noAutofit/>
          </a:bodyPr>
          <a:lstStyle>
            <a:lvl1pPr marL="0" indent="0" algn="ctr">
              <a:buNone/>
              <a:defRPr sz="6000" cap="small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2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6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91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91612" y="6324600"/>
            <a:ext cx="12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Simanta Mitra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691612" y="6324600"/>
            <a:ext cx="12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Simanta Mitra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1612" y="6324600"/>
            <a:ext cx="12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Simanta Mitra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1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52400"/>
            <a:ext cx="8991600" cy="662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91612" y="6324600"/>
            <a:ext cx="12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Simanta Mitra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691612" y="6324600"/>
            <a:ext cx="12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Simanta Mitra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1612" y="6324600"/>
            <a:ext cx="12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Simanta Mitra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91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1612" y="6324600"/>
            <a:ext cx="12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Simanta Mitra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1612" y="6324600"/>
            <a:ext cx="12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Simanta Mitra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1612" y="6324600"/>
            <a:ext cx="12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Simanta Mitra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901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61488" y="1871912"/>
            <a:ext cx="4968444" cy="2887257"/>
            <a:chOff x="1854362" y="1815042"/>
            <a:chExt cx="4968444" cy="2887257"/>
          </a:xfrm>
        </p:grpSpPr>
        <p:pic>
          <p:nvPicPr>
            <p:cNvPr id="5" name="Picture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362" y="2670299"/>
              <a:ext cx="3568700" cy="20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Group 13"/>
            <p:cNvGrpSpPr/>
            <p:nvPr/>
          </p:nvGrpSpPr>
          <p:grpSpPr>
            <a:xfrm>
              <a:off x="2891861" y="2190084"/>
              <a:ext cx="1040222" cy="599085"/>
              <a:chOff x="2891861" y="2190084"/>
              <a:chExt cx="1040222" cy="599085"/>
            </a:xfrm>
          </p:grpSpPr>
          <p:cxnSp>
            <p:nvCxnSpPr>
              <p:cNvPr id="11" name="Straight Arrow Connector 10"/>
              <p:cNvCxnSpPr>
                <a:stCxn id="12" idx="2"/>
              </p:cNvCxnSpPr>
              <p:nvPr/>
            </p:nvCxnSpPr>
            <p:spPr>
              <a:xfrm flipH="1">
                <a:off x="2891861" y="2497861"/>
                <a:ext cx="671171" cy="29130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193981" y="2190084"/>
                <a:ext cx="738102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Title</a:t>
                </a:r>
                <a:endParaRPr lang="en-US" sz="1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96360" y="2909252"/>
              <a:ext cx="2426446" cy="1169551"/>
              <a:chOff x="2386811" y="2138480"/>
              <a:chExt cx="908862" cy="878408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>
                <a:off x="2386811" y="2577684"/>
                <a:ext cx="444941" cy="198253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831752" y="2138480"/>
                <a:ext cx="463921" cy="87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JLabel</a:t>
                </a:r>
                <a:endParaRPr lang="en-US" sz="1400" dirty="0" smtClean="0"/>
              </a:p>
              <a:p>
                <a:r>
                  <a:rPr lang="en-US" sz="1400" dirty="0" smtClean="0"/>
                  <a:t>shows whatever typed in</a:t>
                </a:r>
              </a:p>
              <a:p>
                <a:r>
                  <a:rPr lang="en-US" sz="1400" dirty="0" smtClean="0"/>
                  <a:t>at </a:t>
                </a:r>
                <a:r>
                  <a:rPr lang="en-US" sz="1400" dirty="0" err="1" smtClean="0"/>
                  <a:t>JTextField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077953" y="2191478"/>
              <a:ext cx="2619687" cy="891744"/>
              <a:chOff x="1246307" y="2128241"/>
              <a:chExt cx="2619687" cy="891744"/>
            </a:xfrm>
          </p:grpSpPr>
          <p:cxnSp>
            <p:nvCxnSpPr>
              <p:cNvPr id="24" name="Straight Arrow Connector 23"/>
              <p:cNvCxnSpPr>
                <a:stCxn id="25" idx="1"/>
              </p:cNvCxnSpPr>
              <p:nvPr/>
            </p:nvCxnSpPr>
            <p:spPr>
              <a:xfrm flipH="1">
                <a:off x="1246307" y="2282130"/>
                <a:ext cx="675425" cy="737855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921732" y="2128241"/>
                <a:ext cx="1944262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JComboBox</a:t>
                </a:r>
                <a:r>
                  <a:rPr lang="en-US" sz="1400" dirty="0" smtClean="0"/>
                  <a:t> for font size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350125" y="1815042"/>
              <a:ext cx="2072937" cy="1257466"/>
              <a:chOff x="2215731" y="1815042"/>
              <a:chExt cx="2072937" cy="1257466"/>
            </a:xfrm>
          </p:grpSpPr>
          <p:cxnSp>
            <p:nvCxnSpPr>
              <p:cNvPr id="33" name="Straight Arrow Connector 32"/>
              <p:cNvCxnSpPr>
                <a:stCxn id="34" idx="2"/>
              </p:cNvCxnSpPr>
              <p:nvPr/>
            </p:nvCxnSpPr>
            <p:spPr>
              <a:xfrm flipH="1">
                <a:off x="2215731" y="2122819"/>
                <a:ext cx="1400382" cy="949689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943558" y="1815042"/>
                <a:ext cx="1345110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JTextField</a:t>
                </a:r>
                <a:endParaRPr lang="en-US" sz="14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004935" y="1815042"/>
              <a:ext cx="1558098" cy="1435154"/>
              <a:chOff x="3321301" y="728237"/>
              <a:chExt cx="1245765" cy="1435154"/>
            </a:xfrm>
          </p:grpSpPr>
          <p:cxnSp>
            <p:nvCxnSpPr>
              <p:cNvPr id="38" name="Straight Arrow Connector 37"/>
              <p:cNvCxnSpPr>
                <a:stCxn id="39" idx="2"/>
              </p:cNvCxnSpPr>
              <p:nvPr/>
            </p:nvCxnSpPr>
            <p:spPr>
              <a:xfrm flipH="1">
                <a:off x="3633964" y="1036014"/>
                <a:ext cx="310220" cy="112737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21301" y="728237"/>
                <a:ext cx="1245765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JRadioButtons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95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</TotalTime>
  <Words>15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Simanta Mitra</dc:creator>
  <cp:lastModifiedBy>Simanta Mitra</cp:lastModifiedBy>
  <cp:revision>4</cp:revision>
  <dcterms:created xsi:type="dcterms:W3CDTF">2015-08-31T11:03:09Z</dcterms:created>
  <dcterms:modified xsi:type="dcterms:W3CDTF">2015-08-31T11:16:01Z</dcterms:modified>
</cp:coreProperties>
</file>