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93" d="100"/>
          <a:sy n="93" d="100"/>
        </p:scale>
        <p:origin x="-8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AF2D-E5A8-45DE-B519-FE96C51725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F633-42BD-4FF1-AB6B-66920379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5F633-42BD-4FF1-AB6B-66920379F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6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6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3D2D404-A741-4776-9F3D-B4EFACF9570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59F50AC4-26F0-412E-AE7F-CA2EB41D3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Adversarial Networks and Training </a:t>
            </a:r>
            <a:r>
              <a:rPr lang="en-US" dirty="0"/>
              <a:t>U</a:t>
            </a:r>
            <a:r>
              <a:rPr lang="en-US" dirty="0" smtClean="0"/>
              <a:t>sing Limited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Strinka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7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7494"/>
    </mc:Choice>
    <mc:Fallback>
      <p:transition advTm="174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Adversarial Networks (GANs)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GANs run off the concept of zero-sum framework</a:t>
            </a:r>
          </a:p>
          <a:p>
            <a:pPr marL="0" lvl="1" indent="0">
              <a:buNone/>
            </a:pPr>
            <a:r>
              <a:rPr lang="en-US" dirty="0"/>
              <a:t>M</a:t>
            </a:r>
            <a:r>
              <a:rPr lang="en-US" dirty="0" smtClean="0"/>
              <a:t>athematical </a:t>
            </a:r>
            <a:r>
              <a:rPr lang="en-US" dirty="0"/>
              <a:t>representation of a situation in which each participant's gain or loss of utility is exactly balanced by the losses or gains of the utility of the other </a:t>
            </a:r>
            <a:r>
              <a:rPr lang="en-US" dirty="0" smtClean="0"/>
              <a:t>participants.</a:t>
            </a:r>
          </a:p>
          <a:p>
            <a:pPr marL="0" indent="0"/>
            <a:r>
              <a:rPr lang="en-US" u="sng" dirty="0" smtClean="0"/>
              <a:t>Generative</a:t>
            </a:r>
          </a:p>
          <a:p>
            <a:pPr marL="0" lvl="1" indent="0">
              <a:buNone/>
            </a:pPr>
            <a:r>
              <a:rPr lang="en-US" dirty="0" smtClean="0"/>
              <a:t>Generates new information</a:t>
            </a:r>
          </a:p>
          <a:p>
            <a:pPr marL="0" indent="0"/>
            <a:r>
              <a:rPr lang="en-US" u="sng" dirty="0" smtClean="0"/>
              <a:t>Adversarial</a:t>
            </a:r>
          </a:p>
          <a:p>
            <a:pPr marL="0" lvl="1" indent="0">
              <a:buNone/>
            </a:pPr>
            <a:r>
              <a:rPr lang="en-US" dirty="0" smtClean="0"/>
              <a:t>Generator and Discriminator</a:t>
            </a:r>
            <a:endParaRPr lang="en-US" dirty="0"/>
          </a:p>
          <a:p>
            <a:pPr marL="0" indent="0"/>
            <a:r>
              <a:rPr lang="en-US" u="sng" dirty="0" smtClean="0"/>
              <a:t>Network</a:t>
            </a:r>
          </a:p>
          <a:p>
            <a:pPr marL="0" lvl="1" indent="0">
              <a:buNone/>
            </a:pPr>
            <a:r>
              <a:rPr lang="en-US" dirty="0" smtClean="0"/>
              <a:t>Commonly complex neural nets</a:t>
            </a:r>
            <a:endParaRPr lang="en-US" dirty="0"/>
          </a:p>
        </p:txBody>
      </p:sp>
      <p:pic>
        <p:nvPicPr>
          <p:cNvPr id="1026" name="Picture 2" descr="Image result for gans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04" y="3937379"/>
            <a:ext cx="4936171" cy="23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2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they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 Image Generation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idx="15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GANs can generate pictures indistinguishable from real pictures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Resolution Enhancement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idx="2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GANs can be used to       de-haze images and increase resolutions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Go </a:t>
            </a:r>
            <a:r>
              <a:rPr lang="en-US" dirty="0" smtClean="0"/>
              <a:t>Champions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AlphaGo</a:t>
            </a:r>
            <a:r>
              <a:rPr lang="en-US" dirty="0"/>
              <a:t> implemented GANs in the mid-layers  in order to beat world champion Go player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Jie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google alpha 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 t="27948" b="26638"/>
          <a:stretch/>
        </p:blipFill>
        <p:spPr bwMode="auto">
          <a:xfrm>
            <a:off x="5683758" y="5866383"/>
            <a:ext cx="34480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exus.net/media/uploaded/2017/11/7311692d-3d9a-40ae-aee2-79d2c3c201d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4" b="15404"/>
          <a:stretch/>
        </p:blipFill>
        <p:spPr bwMode="auto">
          <a:xfrm>
            <a:off x="710517" y="2426995"/>
            <a:ext cx="261025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mage resolution enhancement ga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53" y="2405937"/>
            <a:ext cx="2509427" cy="17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o gam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42" y="2426995"/>
            <a:ext cx="2280117" cy="17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8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43"/>
    </mc:Choice>
    <mc:Fallback>
      <p:transition spd="slow" advTm="65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6" grpId="0" build="p"/>
      <p:bldP spid="10" grpId="0" build="p"/>
      <p:bldP spid="7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with 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parameter tuning cannot be done automatically (using </a:t>
            </a:r>
            <a:r>
              <a:rPr lang="en-US" dirty="0" err="1"/>
              <a:t>skopt</a:t>
            </a:r>
            <a:r>
              <a:rPr lang="en-US" dirty="0"/>
              <a:t> or similar)</a:t>
            </a:r>
          </a:p>
          <a:p>
            <a:r>
              <a:rPr lang="en-US" dirty="0" smtClean="0"/>
              <a:t>If there is insufficient data to train the discriminator, then the generator will just copy the training data. </a:t>
            </a:r>
            <a:endParaRPr lang="en-US" dirty="0" smtClean="0"/>
          </a:p>
          <a:p>
            <a:r>
              <a:rPr lang="en-US" dirty="0" err="1" smtClean="0"/>
              <a:t>DeliGAN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Reparameterizes</a:t>
            </a:r>
            <a:r>
              <a:rPr lang="en-US" dirty="0" smtClean="0"/>
              <a:t> </a:t>
            </a:r>
            <a:r>
              <a:rPr lang="en-US" dirty="0"/>
              <a:t>the latent generative space as a mixture model and learn the mixture model's parameters along with those of GAN.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632"/>
    </mc:Choice>
    <mc:Fallback>
      <p:transition spd="slow" advTm="76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GANs are cool</a:t>
            </a:r>
          </a:p>
          <a:p>
            <a:r>
              <a:rPr lang="en-US" i="1" dirty="0"/>
              <a:t>T</a:t>
            </a:r>
            <a:r>
              <a:rPr lang="en-US" i="1" dirty="0" smtClean="0"/>
              <a:t>he </a:t>
            </a:r>
            <a:r>
              <a:rPr lang="en-US" i="1" dirty="0"/>
              <a:t>discriminator minimizes a cross-entropy, but the generator maximizes the same cross-entropy.</a:t>
            </a:r>
            <a:endParaRPr lang="en-US" dirty="0" smtClean="0"/>
          </a:p>
          <a:p>
            <a:r>
              <a:rPr lang="en-US" dirty="0" smtClean="0"/>
              <a:t>GANs have many uses such as language processing, image generation, resolution enhancement, and game learning</a:t>
            </a:r>
            <a:endParaRPr lang="en-US" dirty="0" smtClean="0"/>
          </a:p>
          <a:p>
            <a:r>
              <a:rPr lang="en-US" dirty="0" smtClean="0"/>
              <a:t>GANs </a:t>
            </a:r>
            <a:r>
              <a:rPr lang="en-US" dirty="0"/>
              <a:t>don’t really fix the issue of insufficient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training set is too small, the discriminator will </a:t>
            </a:r>
            <a:r>
              <a:rPr lang="en-US" dirty="0" smtClean="0"/>
              <a:t>learn </a:t>
            </a:r>
            <a:r>
              <a:rPr lang="en-US" dirty="0"/>
              <a:t>to memorize the training </a:t>
            </a:r>
            <a:r>
              <a:rPr lang="en-US" dirty="0" smtClean="0"/>
              <a:t>data </a:t>
            </a:r>
            <a:r>
              <a:rPr lang="en-US" dirty="0"/>
              <a:t>so the generator will just copy the training </a:t>
            </a:r>
            <a:r>
              <a:rPr lang="en-US" dirty="0" smtClean="0"/>
              <a:t>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9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21"/>
    </mc:Choice>
    <mc:Fallback>
      <p:transition spd="slow" advTm="44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4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"/>
    </mc:Choice>
    <mc:Fallback>
      <p:transition spd="slow" advTm="723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5992</TotalTime>
  <Words>205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Generative Adversarial Networks and Training Using Limited Data</vt:lpstr>
      <vt:lpstr>Generative Adversarial Networks (GANs)</vt:lpstr>
      <vt:lpstr>What Can they do</vt:lpstr>
      <vt:lpstr>Challenges with GANs</vt:lpstr>
      <vt:lpstr>Key Points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Strinka</dc:creator>
  <cp:lastModifiedBy>Joe Strinka</cp:lastModifiedBy>
  <cp:revision>21</cp:revision>
  <dcterms:created xsi:type="dcterms:W3CDTF">2017-11-27T16:19:20Z</dcterms:created>
  <dcterms:modified xsi:type="dcterms:W3CDTF">2017-12-08T14:30:42Z</dcterms:modified>
</cp:coreProperties>
</file>