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8" r:id="rId3"/>
    <p:sldId id="259" r:id="rId4"/>
    <p:sldId id="257" r:id="rId5"/>
    <p:sldId id="258" r:id="rId6"/>
    <p:sldId id="267" r:id="rId7"/>
    <p:sldId id="261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13FA9-9E16-42B5-A84A-34A70FE45BCA}" type="datetimeFigureOut">
              <a:rPr lang="ru-RU" smtClean="0"/>
              <a:t>30.06.2015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88645-3EF7-43DE-8C5B-F50ECBB7D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905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8645-3EF7-43DE-8C5B-F50ECBB7D4A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818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8645-3EF7-43DE-8C5B-F50ECBB7D4A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285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2D29-A0A5-44C5-B821-AE8E81D5544C}" type="datetimeFigureOut">
              <a:rPr lang="ru-RU" smtClean="0"/>
              <a:t>30.06.2015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7674-C9F7-4747-BC34-5EA855571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2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2D29-A0A5-44C5-B821-AE8E81D5544C}" type="datetimeFigureOut">
              <a:rPr lang="ru-RU" smtClean="0"/>
              <a:t>30.06.2015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7674-C9F7-4747-BC34-5EA855571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53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2D29-A0A5-44C5-B821-AE8E81D5544C}" type="datetimeFigureOut">
              <a:rPr lang="ru-RU" smtClean="0"/>
              <a:t>30.06.2015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7674-C9F7-4747-BC34-5EA855571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35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2D29-A0A5-44C5-B821-AE8E81D5544C}" type="datetimeFigureOut">
              <a:rPr lang="ru-RU" smtClean="0"/>
              <a:t>30.06.2015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7674-C9F7-4747-BC34-5EA855571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8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2D29-A0A5-44C5-B821-AE8E81D5544C}" type="datetimeFigureOut">
              <a:rPr lang="ru-RU" smtClean="0"/>
              <a:t>30.06.2015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7674-C9F7-4747-BC34-5EA855571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11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2D29-A0A5-44C5-B821-AE8E81D5544C}" type="datetimeFigureOut">
              <a:rPr lang="ru-RU" smtClean="0"/>
              <a:t>30.06.2015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7674-C9F7-4747-BC34-5EA855571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76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2D29-A0A5-44C5-B821-AE8E81D5544C}" type="datetimeFigureOut">
              <a:rPr lang="ru-RU" smtClean="0"/>
              <a:t>30.06.2015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7674-C9F7-4747-BC34-5EA855571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66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2D29-A0A5-44C5-B821-AE8E81D5544C}" type="datetimeFigureOut">
              <a:rPr lang="ru-RU" smtClean="0"/>
              <a:t>30.06.2015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7674-C9F7-4747-BC34-5EA855571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37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2D29-A0A5-44C5-B821-AE8E81D5544C}" type="datetimeFigureOut">
              <a:rPr lang="ru-RU" smtClean="0"/>
              <a:t>30.06.2015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7674-C9F7-4747-BC34-5EA855571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28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2D29-A0A5-44C5-B821-AE8E81D5544C}" type="datetimeFigureOut">
              <a:rPr lang="ru-RU" smtClean="0"/>
              <a:t>30.06.2015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7674-C9F7-4747-BC34-5EA855571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2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2D29-A0A5-44C5-B821-AE8E81D5544C}" type="datetimeFigureOut">
              <a:rPr lang="ru-RU" smtClean="0"/>
              <a:t>30.06.2015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7674-C9F7-4747-BC34-5EA855571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31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42D29-A0A5-44C5-B821-AE8E81D5544C}" type="datetimeFigureOut">
              <a:rPr lang="ru-RU" smtClean="0"/>
              <a:t>30.06.2015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B7674-C9F7-4747-BC34-5EA855571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52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71788"/>
            <a:ext cx="7772400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Отбор кандидатов в звёзды типа Т Тельца в созвездии Змеи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496022"/>
            <a:ext cx="6858000" cy="1655762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Тамара Молярова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М. Е. Сачков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49757" y="5658678"/>
            <a:ext cx="1444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ИНАСАН 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30.06.2015</a:t>
            </a:r>
          </a:p>
        </p:txBody>
      </p:sp>
    </p:spTree>
    <p:extLst>
      <p:ext uri="{BB962C8B-B14F-4D97-AF65-F5344CB8AC3E}">
        <p14:creationId xmlns:p14="http://schemas.microsoft.com/office/powerpoint/2010/main" val="81005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539" y="1438897"/>
            <a:ext cx="5165459" cy="4351338"/>
          </a:xfrm>
        </p:spPr>
      </p:pic>
      <p:sp>
        <p:nvSpPr>
          <p:cNvPr id="6" name="TextBox 5"/>
          <p:cNvSpPr txBox="1"/>
          <p:nvPr/>
        </p:nvSpPr>
        <p:spPr>
          <a:xfrm>
            <a:off x="1111533" y="2096916"/>
            <a:ext cx="372385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206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кандидатов в итоговом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списке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WTTS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 CTTS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имеют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FUV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измерений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38485" y="5790234"/>
            <a:ext cx="3445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Синими штриховыми линиями отмечено положение </a:t>
            </a:r>
            <a:r>
              <a:rPr lang="en-US" dirty="0"/>
              <a:t>WTTS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636108" y="113334"/>
            <a:ext cx="83985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WTTS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CTTS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63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445" y="-102290"/>
            <a:ext cx="10812101" cy="6960290"/>
          </a:xfrm>
        </p:spPr>
      </p:pic>
      <p:sp>
        <p:nvSpPr>
          <p:cNvPr id="5" name="TextBox 4"/>
          <p:cNvSpPr txBox="1"/>
          <p:nvPr/>
        </p:nvSpPr>
        <p:spPr>
          <a:xfrm>
            <a:off x="3127515" y="4832136"/>
            <a:ext cx="6944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n w="0"/>
                <a:solidFill>
                  <a:schemeClr val="accent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Спасибо за внимание</a:t>
            </a:r>
            <a:endParaRPr lang="ru-RU" sz="4400" dirty="0">
              <a:ln w="0"/>
              <a:solidFill>
                <a:schemeClr val="accent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194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12985" cy="4351338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Tauri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звёзды являются интересными объектами для изучения звёздной эволюции как предшественники звёзд главной последовательности;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рассматриваемой области неба поиск кандидатов ещё не проводился;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Найденные кандидаты могут стать объектами наблюдения космического телескопа Спектр-УФ.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36108" y="113334"/>
            <a:ext cx="83985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</p:spTree>
    <p:extLst>
      <p:ext uri="{BB962C8B-B14F-4D97-AF65-F5344CB8AC3E}">
        <p14:creationId xmlns:p14="http://schemas.microsoft.com/office/powerpoint/2010/main" val="267353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2368" y="1876216"/>
            <a:ext cx="6573074" cy="41800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Маломассивны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предшественники звёзд главной последовательности;</a:t>
            </a:r>
          </a:p>
          <a:p>
            <a:pPr>
              <a:lnSpc>
                <a:spcPct val="100000"/>
              </a:lnSpc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аккреционного диска;</a:t>
            </a:r>
          </a:p>
          <a:p>
            <a:pPr>
              <a:lnSpc>
                <a:spcPct val="100000"/>
              </a:lnSpc>
            </a:pP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Избыток излучения в УФ и ИК диапазонах:</a:t>
            </a:r>
          </a:p>
          <a:p>
            <a:pPr>
              <a:lnSpc>
                <a:spcPct val="100000"/>
              </a:lnSpc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Классические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CTTS)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со слабыми линиями (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WTTS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36108" y="113334"/>
            <a:ext cx="83985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Tauri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звёзды</a:t>
            </a:r>
          </a:p>
        </p:txBody>
      </p:sp>
    </p:spTree>
    <p:extLst>
      <p:ext uri="{BB962C8B-B14F-4D97-AF65-F5344CB8AC3E}">
        <p14:creationId xmlns:p14="http://schemas.microsoft.com/office/powerpoint/2010/main" val="28282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6108" y="113334"/>
            <a:ext cx="8398565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Изучаемая область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750" y="1890083"/>
            <a:ext cx="4852894" cy="4193277"/>
          </a:xfrm>
        </p:spPr>
      </p:pic>
      <p:sp>
        <p:nvSpPr>
          <p:cNvPr id="5" name="TextBox 4"/>
          <p:cNvSpPr txBox="1"/>
          <p:nvPr/>
        </p:nvSpPr>
        <p:spPr>
          <a:xfrm>
            <a:off x="636108" y="4883031"/>
            <a:ext cx="3180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Молекулярное облако в созвездиях Змея и Орёл – область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звездообразования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48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1" y="1687938"/>
            <a:ext cx="3238161" cy="24028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6108" y="1687938"/>
            <a:ext cx="39491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GALEX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FUV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NUV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фильтры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Звёздные величины от 9 и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выше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Чувствительные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детекторы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Неполное покрытие области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36108" y="113334"/>
            <a:ext cx="83985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</a:t>
            </a: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636108" y="4090747"/>
            <a:ext cx="7936396" cy="334272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UCAC4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Звёздные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величины в фильтрах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J, H, K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 V, r,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Ложные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 не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идентифицируются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2968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объектов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726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обнаружены в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2MASS;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458 совпадений с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UCAC4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5652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6108" y="1438897"/>
            <a:ext cx="7779022" cy="2192199"/>
          </a:xfrm>
        </p:spPr>
        <p:txBody>
          <a:bodyPr>
            <a:normAutofit/>
          </a:bodyPr>
          <a:lstStyle/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Выборка подтверждённых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Tauri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звёзд, наблюдавшихся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IUE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берётся за образец;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эталонных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Tauri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звёзд строятся двухцветные диаграммы;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Критерии составляются на основе положения этих звёзд на диаграммах;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36108" y="113334"/>
            <a:ext cx="83985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Эталонная выборка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707" y="3773889"/>
            <a:ext cx="6225790" cy="308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4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7" y="3848501"/>
            <a:ext cx="4153154" cy="291010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898" y="3848501"/>
            <a:ext cx="4153153" cy="293693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7" y="1438898"/>
            <a:ext cx="4153154" cy="291010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898" y="1438897"/>
            <a:ext cx="4153154" cy="2910108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636108" y="113334"/>
            <a:ext cx="83985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Двухцветные диаграммы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28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4016" y="1637680"/>
            <a:ext cx="7442747" cy="4351338"/>
          </a:xfrm>
        </p:spPr>
        <p:txBody>
          <a:bodyPr>
            <a:noAutofit/>
          </a:bodyPr>
          <a:lstStyle/>
          <a:p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FUV-NUV vs J-K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 &lt; 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 - K &lt; 2.4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0.4 &lt; 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FUV - NUV &lt; 4.6;</a:t>
            </a:r>
          </a:p>
          <a:p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FUV-NUV 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 H-K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 - K &lt; 1.2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0.4 &lt; 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FUV - NUV &lt; 4.6;</a:t>
            </a:r>
          </a:p>
          <a:p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NUV-H vs J-K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 &lt; 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 - K &lt; 2.4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4.2 &lt; 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NUV - H &lt; 11.0;</a:t>
            </a:r>
          </a:p>
          <a:p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NUV-R vs J-K: 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 - K &lt; 2.4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1.5 &lt; 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NUV - R &lt; 8.2;</a:t>
            </a:r>
          </a:p>
          <a:p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302 источника удовлетворяют хотя бы одному из критериев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36108" y="113334"/>
            <a:ext cx="83985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Критерии отбора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38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2233" y="2190599"/>
            <a:ext cx="4121422" cy="3384788"/>
          </a:xfrm>
        </p:spPr>
        <p:txBody>
          <a:bodyPr>
            <a:noAutofit/>
          </a:bodyPr>
          <a:lstStyle/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Отброшено 59 галактик, идентифицированных в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Simbad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эффективных температур с помощью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VOSA –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 звёзд горячее 7000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отброшены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кандидаты не имеют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FUV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измерений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6" r="7096" b="5753"/>
          <a:stretch/>
        </p:blipFill>
        <p:spPr>
          <a:xfrm>
            <a:off x="5341801" y="392833"/>
            <a:ext cx="3763205" cy="2092128"/>
          </a:xfrm>
          <a:prstGeom prst="rect">
            <a:avLst/>
          </a:prstGeom>
          <a:ln>
            <a:noFill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0" r="7096" b="4366"/>
          <a:stretch/>
        </p:blipFill>
        <p:spPr>
          <a:xfrm>
            <a:off x="5357815" y="2476410"/>
            <a:ext cx="3763204" cy="217752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1" r="6304" b="5895"/>
          <a:stretch/>
        </p:blipFill>
        <p:spPr>
          <a:xfrm>
            <a:off x="5325790" y="4653931"/>
            <a:ext cx="3795229" cy="2081453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636108" y="113334"/>
            <a:ext cx="83985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списка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33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</TotalTime>
  <Words>268</Words>
  <Application>Microsoft Office PowerPoint</Application>
  <PresentationFormat>Экран (4:3)</PresentationFormat>
  <Paragraphs>56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Отбор кандидатов в звёзды типа Т Тельца в созвездии Змеи</vt:lpstr>
      <vt:lpstr>Презентация PowerPoint</vt:lpstr>
      <vt:lpstr>Презентация PowerPoint</vt:lpstr>
      <vt:lpstr>Изучаемая область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Отбор кандидатов в звёзды типа Т Тельца в созвездии Змеи</dc:title>
  <dc:creator>kosh</dc:creator>
  <cp:lastModifiedBy>kosh</cp:lastModifiedBy>
  <cp:revision>32</cp:revision>
  <dcterms:created xsi:type="dcterms:W3CDTF">2015-06-28T16:30:12Z</dcterms:created>
  <dcterms:modified xsi:type="dcterms:W3CDTF">2015-06-29T22:35:39Z</dcterms:modified>
</cp:coreProperties>
</file>