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D4D6"/>
          </a:solidFill>
        </a:fill>
      </a:tcStyle>
    </a:wholeTbl>
    <a:band2H>
      <a:tcTxStyle b="def" i="def"/>
      <a:tcStyle>
        <a:tcBdr/>
        <a:fill>
          <a:solidFill>
            <a:srgbClr val="E9EB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2ECF2"/>
          </a:solidFill>
        </a:fill>
      </a:tcStyle>
    </a:wholeTbl>
    <a:band2H>
      <a:tcTxStyle b="def" i="def"/>
      <a:tcStyle>
        <a:tcBdr/>
        <a:fill>
          <a:solidFill>
            <a:srgbClr val="F1F6F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EEEB"/>
          </a:solidFill>
        </a:fill>
      </a:tcStyle>
    </a:wholeTbl>
    <a:band2H>
      <a:tcTxStyle b="def" i="def"/>
      <a:tcStyle>
        <a:tcBdr/>
        <a:fill>
          <a:solidFill>
            <a:srgbClr val="F8F7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ackground-blur.png" descr="background-blu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61" y="-635000"/>
            <a:ext cx="9154522" cy="6865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2"/>
          <p:cNvSpPr/>
          <p:nvPr/>
        </p:nvSpPr>
        <p:spPr>
          <a:xfrm>
            <a:off x="0" y="4137163"/>
            <a:ext cx="9144000" cy="1006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468312" y="4213621"/>
            <a:ext cx="8280401" cy="5232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lvl1pPr>
            <a:lvl2pPr marL="742950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lvl2pPr>
            <a:lvl3pPr marL="1181100" indent="-266700">
              <a:spcBef>
                <a:spcPts val="600"/>
              </a:spcBef>
              <a:defRPr sz="2800">
                <a:solidFill>
                  <a:srgbClr val="000000"/>
                </a:solidFill>
              </a:defRPr>
            </a:lvl3pPr>
            <a:lvl4pPr marL="1691639" indent="-320039">
              <a:spcBef>
                <a:spcPts val="600"/>
              </a:spcBef>
              <a:defRPr sz="2800">
                <a:solidFill>
                  <a:srgbClr val="000000"/>
                </a:solidFill>
              </a:defRPr>
            </a:lvl4pPr>
            <a:lvl5pPr marL="2148839" indent="-320039">
              <a:spcBef>
                <a:spcPts val="6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468315" y="3490409"/>
            <a:ext cx="8207376" cy="646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9" name="BSGIP ANU Lockup Reversed Mono.pdf" descr="BSGIP ANU Lockup Reversed Mon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" y="203200"/>
            <a:ext cx="3973694" cy="66402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"/>
          <p:cNvSpPr txBox="1"/>
          <p:nvPr/>
        </p:nvSpPr>
        <p:spPr>
          <a:xfrm>
            <a:off x="8280613" y="4743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8384892" y="4684712"/>
            <a:ext cx="301909" cy="2888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ackground-blur.png" descr="background-blu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61" y="-635000"/>
            <a:ext cx="9154522" cy="686589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2"/>
          <p:cNvSpPr/>
          <p:nvPr/>
        </p:nvSpPr>
        <p:spPr>
          <a:xfrm>
            <a:off x="0" y="4137163"/>
            <a:ext cx="9144000" cy="1006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9" name="BSGIP ANU Lockup Reversed Mono.pdf" descr="BSGIP ANU Lockup Reversed Mon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" y="203200"/>
            <a:ext cx="3973694" cy="66402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/>
        </p:nvSpPr>
        <p:spPr>
          <a:xfrm>
            <a:off x="468315" y="3490409"/>
            <a:ext cx="8207376" cy="64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Title Text"/>
          <p:cNvSpPr txBox="1"/>
          <p:nvPr/>
        </p:nvSpPr>
        <p:spPr>
          <a:xfrm>
            <a:off x="468315" y="4038207"/>
            <a:ext cx="8207376" cy="64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Text"/>
          <p:cNvSpPr txBox="1"/>
          <p:nvPr/>
        </p:nvSpPr>
        <p:spPr>
          <a:xfrm>
            <a:off x="8280613" y="4743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457200" y="1437084"/>
            <a:ext cx="4038600" cy="315754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000000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53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469900" y="576610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371848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/>
          <p:nvPr>
            <p:ph type="body" sz="quarter" idx="13"/>
          </p:nvPr>
        </p:nvSpPr>
        <p:spPr>
          <a:xfrm>
            <a:off x="4645028" y="1371848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413145" y="4870450"/>
            <a:ext cx="273656" cy="264255"/>
          </a:xfrm>
          <a:prstGeom prst="rect">
            <a:avLst/>
          </a:prstGeom>
        </p:spPr>
        <p:txBody>
          <a:bodyPr/>
          <a:lstStyle>
            <a:lvl1pPr>
              <a:defRPr b="1"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8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69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78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89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457203" y="411510"/>
            <a:ext cx="3008314" cy="871538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idx="1"/>
          </p:nvPr>
        </p:nvSpPr>
        <p:spPr>
          <a:xfrm>
            <a:off x="3575049" y="596279"/>
            <a:ext cx="5111751" cy="42882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half" idx="13"/>
          </p:nvPr>
        </p:nvSpPr>
        <p:spPr>
          <a:xfrm>
            <a:off x="457202" y="134761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102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03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1792288" y="3795886"/>
            <a:ext cx="5486401" cy="425055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sz="half" idx="13"/>
          </p:nvPr>
        </p:nvSpPr>
        <p:spPr>
          <a:xfrm>
            <a:off x="1792288" y="66317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1792288" y="4272358"/>
            <a:ext cx="5486401" cy="60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17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BSGIP ANU Lockup Reversed Mono.pdf" descr="BSGIP ANU Lockup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50800"/>
            <a:ext cx="3061690" cy="51162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Text"/>
          <p:cNvSpPr txBox="1"/>
          <p:nvPr/>
        </p:nvSpPr>
        <p:spPr>
          <a:xfrm>
            <a:off x="8280613" y="4870450"/>
            <a:ext cx="406188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4"/>
          <p:cNvSpPr txBox="1"/>
          <p:nvPr>
            <p:ph type="title"/>
          </p:nvPr>
        </p:nvSpPr>
        <p:spPr>
          <a:xfrm>
            <a:off x="468312" y="1357312"/>
            <a:ext cx="8207376" cy="64611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Rectangle 5"/>
          <p:cNvSpPr txBox="1"/>
          <p:nvPr>
            <p:ph type="body" sz="quarter" idx="1"/>
          </p:nvPr>
        </p:nvSpPr>
        <p:spPr>
          <a:xfrm>
            <a:off x="468312" y="3489325"/>
            <a:ext cx="8280401" cy="5238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Rectangle 3"/>
          <p:cNvSpPr txBox="1"/>
          <p:nvPr>
            <p:ph type="body" idx="1"/>
          </p:nvPr>
        </p:nvSpPr>
        <p:spPr>
          <a:xfrm>
            <a:off x="457200" y="1436687"/>
            <a:ext cx="8229600" cy="315753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