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4D6"/>
          </a:solidFill>
        </a:fill>
      </a:tcStyle>
    </a:wholeTbl>
    <a:band2H>
      <a:tcTxStyle b="def" i="def"/>
      <a:tcStyle>
        <a:tcBdr/>
        <a:fill>
          <a:solidFill>
            <a:srgbClr val="E9EB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2ECF2"/>
          </a:solidFill>
        </a:fill>
      </a:tcStyle>
    </a:wholeTbl>
    <a:band2H>
      <a:tcTxStyle b="def" i="def"/>
      <a:tcStyle>
        <a:tcBdr/>
        <a:fill>
          <a:solidFill>
            <a:srgbClr val="F1F6F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1EEEB"/>
          </a:solidFill>
        </a:fill>
      </a:tcStyle>
    </a:wholeTbl>
    <a:band2H>
      <a:tcTxStyle b="def" i="def"/>
      <a:tcStyle>
        <a:tcBdr/>
        <a:fill>
          <a:solidFill>
            <a:srgbClr val="F8F7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9" name="Shape 11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ackground-blur.png" descr="background-blu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262" y="-635000"/>
            <a:ext cx="9154523" cy="6865891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Rectangle 2"/>
          <p:cNvSpPr/>
          <p:nvPr/>
        </p:nvSpPr>
        <p:spPr>
          <a:xfrm>
            <a:off x="0" y="4137162"/>
            <a:ext cx="9144000" cy="100633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6" name="Body Level One…"/>
          <p:cNvSpPr txBox="1"/>
          <p:nvPr>
            <p:ph type="body" sz="quarter" idx="1"/>
          </p:nvPr>
        </p:nvSpPr>
        <p:spPr>
          <a:xfrm>
            <a:off x="468312" y="4213621"/>
            <a:ext cx="8280401" cy="52322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None/>
              <a:defRPr sz="2800">
                <a:solidFill>
                  <a:srgbClr val="000000"/>
                </a:solidFill>
              </a:defRPr>
            </a:lvl1pPr>
            <a:lvl2pPr marL="742950" indent="-285750">
              <a:spcBef>
                <a:spcPts val="600"/>
              </a:spcBef>
              <a:defRPr sz="2800">
                <a:solidFill>
                  <a:srgbClr val="000000"/>
                </a:solidFill>
              </a:defRPr>
            </a:lvl2pPr>
            <a:lvl3pPr marL="1181100" indent="-266700">
              <a:spcBef>
                <a:spcPts val="600"/>
              </a:spcBef>
              <a:defRPr sz="2800">
                <a:solidFill>
                  <a:srgbClr val="000000"/>
                </a:solidFill>
              </a:defRPr>
            </a:lvl3pPr>
            <a:lvl4pPr marL="1691638" indent="-320038">
              <a:spcBef>
                <a:spcPts val="600"/>
              </a:spcBef>
              <a:defRPr sz="2800">
                <a:solidFill>
                  <a:srgbClr val="000000"/>
                </a:solidFill>
              </a:defRPr>
            </a:lvl4pPr>
            <a:lvl5pPr marL="2148838" indent="-320038">
              <a:spcBef>
                <a:spcPts val="600"/>
              </a:spcBef>
              <a:defRPr sz="28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Title Text"/>
          <p:cNvSpPr txBox="1"/>
          <p:nvPr>
            <p:ph type="title"/>
          </p:nvPr>
        </p:nvSpPr>
        <p:spPr>
          <a:xfrm>
            <a:off x="468315" y="3490409"/>
            <a:ext cx="8207376" cy="64633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pic>
        <p:nvPicPr>
          <p:cNvPr id="18" name="BSGIP ANU Logo Shield Reversed Mono.pdf" descr="BSGIP ANU Logo Shield Reversed Mono.pdf"/>
          <p:cNvPicPr>
            <a:picLocks noChangeAspect="1"/>
          </p:cNvPicPr>
          <p:nvPr/>
        </p:nvPicPr>
        <p:blipFill>
          <a:blip r:embed="rId3">
            <a:extLst/>
          </a:blip>
          <a:srcRect l="0" t="392" r="0" b="392"/>
          <a:stretch>
            <a:fillRect/>
          </a:stretch>
        </p:blipFill>
        <p:spPr>
          <a:xfrm>
            <a:off x="450056" y="203200"/>
            <a:ext cx="3973694" cy="664023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lide Number"/>
          <p:cNvSpPr txBox="1"/>
          <p:nvPr>
            <p:ph type="sldNum" sz="quarter" idx="2"/>
          </p:nvPr>
        </p:nvSpPr>
        <p:spPr>
          <a:xfrm>
            <a:off x="8384895" y="4684712"/>
            <a:ext cx="301907" cy="28882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background-blur.png" descr="background-blu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262" y="-635000"/>
            <a:ext cx="9154523" cy="6865891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Rectangle 2"/>
          <p:cNvSpPr/>
          <p:nvPr/>
        </p:nvSpPr>
        <p:spPr>
          <a:xfrm>
            <a:off x="0" y="4137162"/>
            <a:ext cx="9144000" cy="100633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pic>
        <p:nvPicPr>
          <p:cNvPr id="37" name="BSGIP ANU Logo Shield Reversed Mono.pdf" descr="BSGIP ANU Logo Shield Reversed Mono.pdf"/>
          <p:cNvPicPr>
            <a:picLocks noChangeAspect="1"/>
          </p:cNvPicPr>
          <p:nvPr/>
        </p:nvPicPr>
        <p:blipFill>
          <a:blip r:embed="rId3">
            <a:extLst/>
          </a:blip>
          <a:srcRect l="0" t="392" r="0" b="392"/>
          <a:stretch>
            <a:fillRect/>
          </a:stretch>
        </p:blipFill>
        <p:spPr>
          <a:xfrm>
            <a:off x="450056" y="203200"/>
            <a:ext cx="3973694" cy="664023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Title Text"/>
          <p:cNvSpPr txBox="1"/>
          <p:nvPr/>
        </p:nvSpPr>
        <p:spPr>
          <a:xfrm>
            <a:off x="468315" y="3490410"/>
            <a:ext cx="8207376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9" name="Title Text"/>
          <p:cNvSpPr txBox="1"/>
          <p:nvPr/>
        </p:nvSpPr>
        <p:spPr>
          <a:xfrm>
            <a:off x="468315" y="4038207"/>
            <a:ext cx="8207376" cy="646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>
              <a:defRPr sz="2000">
                <a:solidFill>
                  <a:srgbClr val="312433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half" idx="1"/>
          </p:nvPr>
        </p:nvSpPr>
        <p:spPr>
          <a:xfrm>
            <a:off x="457200" y="1437083"/>
            <a:ext cx="4038600" cy="315754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>
                <a:solidFill>
                  <a:srgbClr val="000000"/>
                </a:solidFill>
              </a:defRPr>
            </a:lvl1pPr>
            <a:lvl2pPr marL="790575" indent="-333375">
              <a:spcBef>
                <a:spcPts val="600"/>
              </a:spcBef>
              <a:defRPr sz="2800">
                <a:solidFill>
                  <a:srgbClr val="000000"/>
                </a:solidFill>
              </a:defRPr>
            </a:lvl2pPr>
            <a:lvl3pPr marL="1234438" indent="-320038">
              <a:spcBef>
                <a:spcPts val="600"/>
              </a:spcBef>
              <a:defRPr sz="2800">
                <a:solidFill>
                  <a:srgbClr val="000000"/>
                </a:solidFill>
              </a:defRPr>
            </a:lvl3pPr>
            <a:lvl4pPr marL="1727200" indent="-355600">
              <a:spcBef>
                <a:spcPts val="600"/>
              </a:spcBef>
              <a:defRPr sz="2800">
                <a:solidFill>
                  <a:srgbClr val="000000"/>
                </a:solidFill>
              </a:defRPr>
            </a:lvl4pPr>
            <a:lvl5pPr marL="2184400" indent="-355600">
              <a:spcBef>
                <a:spcPts val="600"/>
              </a:spcBef>
              <a:defRPr sz="28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Rectangle 7"/>
          <p:cNvSpPr/>
          <p:nvPr/>
        </p:nvSpPr>
        <p:spPr>
          <a:xfrm>
            <a:off x="0" y="0"/>
            <a:ext cx="9144000" cy="612775"/>
          </a:xfrm>
          <a:prstGeom prst="rect">
            <a:avLst/>
          </a:prstGeom>
          <a:solidFill>
            <a:srgbClr val="312433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50" name="Rectangle 8"/>
          <p:cNvSpPr/>
          <p:nvPr/>
        </p:nvSpPr>
        <p:spPr>
          <a:xfrm>
            <a:off x="0" y="4875212"/>
            <a:ext cx="9144000" cy="268289"/>
          </a:xfrm>
          <a:prstGeom prst="rect">
            <a:avLst/>
          </a:prstGeom>
          <a:solidFill>
            <a:srgbClr val="66CCB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pic>
        <p:nvPicPr>
          <p:cNvPr id="51" name="BSGIP ANU Logo Shield Reversed Mono.pdf" descr="BSGIP ANU Logo Shield Reversed Mono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2756" y="68656"/>
            <a:ext cx="2872171" cy="483753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8"/>
          <p:cNvSpPr/>
          <p:nvPr/>
        </p:nvSpPr>
        <p:spPr>
          <a:xfrm>
            <a:off x="0" y="4875212"/>
            <a:ext cx="9144000" cy="268289"/>
          </a:xfrm>
          <a:prstGeom prst="rect">
            <a:avLst/>
          </a:prstGeom>
          <a:solidFill>
            <a:srgbClr val="66CCB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469900" y="576610"/>
            <a:ext cx="8229600" cy="85725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457200" y="1371848"/>
            <a:ext cx="4040188" cy="479824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None/>
              <a:defRPr b="1" sz="2400"/>
            </a:lvl1pPr>
            <a:lvl2pPr marL="0" indent="0">
              <a:spcBef>
                <a:spcPts val="500"/>
              </a:spcBef>
              <a:buSzTx/>
              <a:buNone/>
              <a:defRPr b="1" sz="2400"/>
            </a:lvl2pPr>
            <a:lvl3pPr marL="0" indent="0">
              <a:spcBef>
                <a:spcPts val="500"/>
              </a:spcBef>
              <a:buSzTx/>
              <a:buNone/>
              <a:defRPr b="1" sz="2400"/>
            </a:lvl3pPr>
            <a:lvl4pPr marL="0" indent="0">
              <a:spcBef>
                <a:spcPts val="500"/>
              </a:spcBef>
              <a:buSzTx/>
              <a:buNone/>
              <a:defRPr b="1" sz="2400"/>
            </a:lvl4pPr>
            <a:lvl5pPr marL="0" indent="0">
              <a:spcBef>
                <a:spcPts val="500"/>
              </a:spcBef>
              <a:buSz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Text Placeholder 4"/>
          <p:cNvSpPr/>
          <p:nvPr>
            <p:ph type="body" sz="quarter" idx="21"/>
          </p:nvPr>
        </p:nvSpPr>
        <p:spPr>
          <a:xfrm>
            <a:off x="4645028" y="1371848"/>
            <a:ext cx="4041777" cy="479824"/>
          </a:xfrm>
          <a:prstGeom prst="rect">
            <a:avLst/>
          </a:prstGeom>
        </p:spPr>
        <p:txBody>
          <a:bodyPr anchor="b"/>
          <a:lstStyle/>
          <a:p>
            <a:pPr marL="301752" indent="-301752" defTabSz="804672">
              <a:spcBef>
                <a:spcPts val="600"/>
              </a:spcBef>
              <a:defRPr sz="2816"/>
            </a:pPr>
          </a:p>
        </p:txBody>
      </p:sp>
      <p:sp>
        <p:nvSpPr>
          <p:cNvPr id="63" name="Rectangle 7"/>
          <p:cNvSpPr/>
          <p:nvPr/>
        </p:nvSpPr>
        <p:spPr>
          <a:xfrm>
            <a:off x="0" y="0"/>
            <a:ext cx="9144000" cy="612775"/>
          </a:xfrm>
          <a:prstGeom prst="rect">
            <a:avLst/>
          </a:prstGeom>
          <a:solidFill>
            <a:srgbClr val="312433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pic>
        <p:nvPicPr>
          <p:cNvPr id="64" name="BSGIP ANU Logo Shield Reversed Mono.pdf" descr="BSGIP ANU Logo Shield Reversed Mono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2756" y="68656"/>
            <a:ext cx="2872171" cy="483753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Slide Number"/>
          <p:cNvSpPr txBox="1"/>
          <p:nvPr>
            <p:ph type="sldNum" sz="quarter" idx="2"/>
          </p:nvPr>
        </p:nvSpPr>
        <p:spPr>
          <a:xfrm>
            <a:off x="8413148" y="4870450"/>
            <a:ext cx="273654" cy="264253"/>
          </a:xfrm>
          <a:prstGeom prst="rect">
            <a:avLst/>
          </a:prstGeom>
        </p:spPr>
        <p:txBody>
          <a:bodyPr/>
          <a:lstStyle>
            <a:lvl1pPr>
              <a:defRPr b="1"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Rectangle 7"/>
          <p:cNvSpPr/>
          <p:nvPr/>
        </p:nvSpPr>
        <p:spPr>
          <a:xfrm>
            <a:off x="0" y="0"/>
            <a:ext cx="9144000" cy="612775"/>
          </a:xfrm>
          <a:prstGeom prst="rect">
            <a:avLst/>
          </a:prstGeom>
          <a:solidFill>
            <a:srgbClr val="312433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74" name="Rectangle 8"/>
          <p:cNvSpPr/>
          <p:nvPr/>
        </p:nvSpPr>
        <p:spPr>
          <a:xfrm>
            <a:off x="0" y="4875212"/>
            <a:ext cx="9144000" cy="268289"/>
          </a:xfrm>
          <a:prstGeom prst="rect">
            <a:avLst/>
          </a:prstGeom>
          <a:solidFill>
            <a:srgbClr val="66CCB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pic>
        <p:nvPicPr>
          <p:cNvPr id="75" name="BSGIP ANU Logo Shield Reversed Mono.pdf" descr="BSGIP ANU Logo Shield Reversed Mono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2756" y="68656"/>
            <a:ext cx="2872171" cy="483753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7"/>
          <p:cNvSpPr/>
          <p:nvPr/>
        </p:nvSpPr>
        <p:spPr>
          <a:xfrm>
            <a:off x="0" y="0"/>
            <a:ext cx="9144000" cy="612775"/>
          </a:xfrm>
          <a:prstGeom prst="rect">
            <a:avLst/>
          </a:prstGeom>
          <a:solidFill>
            <a:srgbClr val="312433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84" name="Rectangle 8"/>
          <p:cNvSpPr/>
          <p:nvPr/>
        </p:nvSpPr>
        <p:spPr>
          <a:xfrm>
            <a:off x="0" y="4875212"/>
            <a:ext cx="9144000" cy="268289"/>
          </a:xfrm>
          <a:prstGeom prst="rect">
            <a:avLst/>
          </a:prstGeom>
          <a:solidFill>
            <a:srgbClr val="66CCB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pic>
        <p:nvPicPr>
          <p:cNvPr id="85" name="BSGIP ANU Logo Shield Reversed Mono.pdf" descr="BSGIP ANU Logo Shield Reversed Mono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2756" y="68656"/>
            <a:ext cx="2872171" cy="483753"/>
          </a:xfrm>
          <a:prstGeom prst="rect">
            <a:avLst/>
          </a:prstGeom>
          <a:ln w="12700">
            <a:miter lim="400000"/>
          </a:ln>
        </p:spPr>
      </p:pic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itle Text"/>
          <p:cNvSpPr txBox="1"/>
          <p:nvPr>
            <p:ph type="title"/>
          </p:nvPr>
        </p:nvSpPr>
        <p:spPr>
          <a:xfrm>
            <a:off x="457203" y="411510"/>
            <a:ext cx="3008315" cy="871538"/>
          </a:xfrm>
          <a:prstGeom prst="rect">
            <a:avLst/>
          </a:prstGeom>
        </p:spPr>
        <p:txBody>
          <a:bodyPr anchor="b"/>
          <a:lstStyle>
            <a:lvl1pPr>
              <a:defRPr sz="2000">
                <a:solidFill>
                  <a:srgbClr val="312433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idx="1"/>
          </p:nvPr>
        </p:nvSpPr>
        <p:spPr>
          <a:xfrm>
            <a:off x="3575048" y="596279"/>
            <a:ext cx="5111752" cy="428823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Text Placeholder 3"/>
          <p:cNvSpPr/>
          <p:nvPr>
            <p:ph type="body" sz="half" idx="21"/>
          </p:nvPr>
        </p:nvSpPr>
        <p:spPr>
          <a:xfrm>
            <a:off x="457201" y="1347614"/>
            <a:ext cx="3008316" cy="3518297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6" name="Rectangle 7"/>
          <p:cNvSpPr/>
          <p:nvPr/>
        </p:nvSpPr>
        <p:spPr>
          <a:xfrm>
            <a:off x="0" y="0"/>
            <a:ext cx="9144000" cy="612775"/>
          </a:xfrm>
          <a:prstGeom prst="rect">
            <a:avLst/>
          </a:prstGeom>
          <a:solidFill>
            <a:srgbClr val="312433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97" name="Rectangle 8"/>
          <p:cNvSpPr/>
          <p:nvPr/>
        </p:nvSpPr>
        <p:spPr>
          <a:xfrm>
            <a:off x="0" y="4875212"/>
            <a:ext cx="9144000" cy="268289"/>
          </a:xfrm>
          <a:prstGeom prst="rect">
            <a:avLst/>
          </a:prstGeom>
          <a:solidFill>
            <a:srgbClr val="66CCB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pic>
        <p:nvPicPr>
          <p:cNvPr id="98" name="BSGIP ANU Logo Shield Reversed Mono.pdf" descr="BSGIP ANU Logo Shield Reversed Mono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2756" y="68656"/>
            <a:ext cx="2872171" cy="483753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Text"/>
          <p:cNvSpPr txBox="1"/>
          <p:nvPr>
            <p:ph type="title"/>
          </p:nvPr>
        </p:nvSpPr>
        <p:spPr>
          <a:xfrm>
            <a:off x="1792288" y="3795886"/>
            <a:ext cx="5486402" cy="425056"/>
          </a:xfrm>
          <a:prstGeom prst="rect">
            <a:avLst/>
          </a:prstGeom>
        </p:spPr>
        <p:txBody>
          <a:bodyPr anchor="b"/>
          <a:lstStyle>
            <a:lvl1pPr>
              <a:defRPr sz="2000">
                <a:solidFill>
                  <a:srgbClr val="312433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7" name="Picture Placeholder 2"/>
          <p:cNvSpPr/>
          <p:nvPr>
            <p:ph type="pic" sz="half" idx="21"/>
          </p:nvPr>
        </p:nvSpPr>
        <p:spPr>
          <a:xfrm>
            <a:off x="1792288" y="663177"/>
            <a:ext cx="5486402" cy="30861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8" name="Body Level One…"/>
          <p:cNvSpPr txBox="1"/>
          <p:nvPr>
            <p:ph type="body" sz="quarter" idx="1"/>
          </p:nvPr>
        </p:nvSpPr>
        <p:spPr>
          <a:xfrm>
            <a:off x="1792288" y="4272357"/>
            <a:ext cx="5486402" cy="60365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None/>
              <a:defRPr sz="1400">
                <a:solidFill>
                  <a:srgbClr val="000000"/>
                </a:solidFill>
              </a:defRPr>
            </a:lvl1pPr>
            <a:lvl2pPr marL="0" indent="0">
              <a:spcBef>
                <a:spcPts val="300"/>
              </a:spcBef>
              <a:buSzTx/>
              <a:buNone/>
              <a:defRPr sz="1400">
                <a:solidFill>
                  <a:srgbClr val="000000"/>
                </a:solidFill>
              </a:defRPr>
            </a:lvl2pPr>
            <a:lvl3pPr marL="0" indent="0">
              <a:spcBef>
                <a:spcPts val="300"/>
              </a:spcBef>
              <a:buSzTx/>
              <a:buNone/>
              <a:defRPr sz="1400">
                <a:solidFill>
                  <a:srgbClr val="000000"/>
                </a:solidFill>
              </a:defRPr>
            </a:lvl3pPr>
            <a:lvl4pPr marL="0" indent="0">
              <a:spcBef>
                <a:spcPts val="300"/>
              </a:spcBef>
              <a:buSzTx/>
              <a:buNone/>
              <a:defRPr sz="1400">
                <a:solidFill>
                  <a:srgbClr val="000000"/>
                </a:solidFill>
              </a:defRPr>
            </a:lvl4pPr>
            <a:lvl5pPr marL="0" indent="0">
              <a:spcBef>
                <a:spcPts val="300"/>
              </a:spcBef>
              <a:buSzTx/>
              <a:buNone/>
              <a:defRPr sz="14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Rectangle 7"/>
          <p:cNvSpPr/>
          <p:nvPr/>
        </p:nvSpPr>
        <p:spPr>
          <a:xfrm>
            <a:off x="0" y="0"/>
            <a:ext cx="9144000" cy="612775"/>
          </a:xfrm>
          <a:prstGeom prst="rect">
            <a:avLst/>
          </a:prstGeom>
          <a:solidFill>
            <a:srgbClr val="312433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10" name="Rectangle 8"/>
          <p:cNvSpPr/>
          <p:nvPr/>
        </p:nvSpPr>
        <p:spPr>
          <a:xfrm>
            <a:off x="0" y="4875212"/>
            <a:ext cx="9144000" cy="268289"/>
          </a:xfrm>
          <a:prstGeom prst="rect">
            <a:avLst/>
          </a:prstGeom>
          <a:solidFill>
            <a:srgbClr val="66CCB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pic>
        <p:nvPicPr>
          <p:cNvPr id="111" name="BSGIP ANU Logo Shield Reversed Mono.pdf" descr="BSGIP ANU Logo Shield Reversed Mono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2756" y="68656"/>
            <a:ext cx="2872171" cy="483753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/>
          <p:nvPr/>
        </p:nvSpPr>
        <p:spPr>
          <a:xfrm>
            <a:off x="0" y="0"/>
            <a:ext cx="9144000" cy="612775"/>
          </a:xfrm>
          <a:prstGeom prst="rect">
            <a:avLst/>
          </a:prstGeom>
          <a:solidFill>
            <a:srgbClr val="312433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pic>
        <p:nvPicPr>
          <p:cNvPr id="3" name="BSGIP ANU Logo Shield Reversed Mono.pdf" descr="BSGIP ANU Logo Shield Reversed Mono.pdf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462756" y="68656"/>
            <a:ext cx="2872171" cy="483753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Rectangle 8"/>
          <p:cNvSpPr/>
          <p:nvPr/>
        </p:nvSpPr>
        <p:spPr>
          <a:xfrm>
            <a:off x="0" y="4875212"/>
            <a:ext cx="9144000" cy="268289"/>
          </a:xfrm>
          <a:prstGeom prst="rect">
            <a:avLst/>
          </a:prstGeom>
          <a:solidFill>
            <a:srgbClr val="66CCB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5" name="Title Text"/>
          <p:cNvSpPr txBox="1"/>
          <p:nvPr>
            <p:ph type="title"/>
          </p:nvPr>
        </p:nvSpPr>
        <p:spPr>
          <a:xfrm>
            <a:off x="468312" y="573087"/>
            <a:ext cx="8229601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457200" y="1436687"/>
            <a:ext cx="8229600" cy="315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384895" y="4857750"/>
            <a:ext cx="301907" cy="288822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r"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837C85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837C85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837C85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837C85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837C85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837C85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837C85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837C85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837C85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312433"/>
          </a:solidFill>
          <a:uFillTx/>
          <a:latin typeface="+mn-lt"/>
          <a:ea typeface="+mn-ea"/>
          <a:cs typeface="+mn-cs"/>
          <a:sym typeface="Arial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3200" u="none">
          <a:solidFill>
            <a:srgbClr val="312433"/>
          </a:solidFill>
          <a:uFillTx/>
          <a:latin typeface="+mn-lt"/>
          <a:ea typeface="+mn-ea"/>
          <a:cs typeface="+mn-cs"/>
          <a:sym typeface="Arial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312433"/>
          </a:solidFill>
          <a:uFillTx/>
          <a:latin typeface="+mn-lt"/>
          <a:ea typeface="+mn-ea"/>
          <a:cs typeface="+mn-cs"/>
          <a:sym typeface="Arial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3200" u="none">
          <a:solidFill>
            <a:srgbClr val="312433"/>
          </a:solidFill>
          <a:uFillTx/>
          <a:latin typeface="+mn-lt"/>
          <a:ea typeface="+mn-ea"/>
          <a:cs typeface="+mn-cs"/>
          <a:sym typeface="Arial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solidFill>
            <a:srgbClr val="312433"/>
          </a:solidFill>
          <a:uFillTx/>
          <a:latin typeface="+mn-lt"/>
          <a:ea typeface="+mn-ea"/>
          <a:cs typeface="+mn-cs"/>
          <a:sym typeface="Arial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solidFill>
            <a:srgbClr val="312433"/>
          </a:solidFill>
          <a:uFillTx/>
          <a:latin typeface="+mn-lt"/>
          <a:ea typeface="+mn-ea"/>
          <a:cs typeface="+mn-cs"/>
          <a:sym typeface="Arial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solidFill>
            <a:srgbClr val="312433"/>
          </a:solidFill>
          <a:uFillTx/>
          <a:latin typeface="+mn-lt"/>
          <a:ea typeface="+mn-ea"/>
          <a:cs typeface="+mn-cs"/>
          <a:sym typeface="Arial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solidFill>
            <a:srgbClr val="312433"/>
          </a:solidFill>
          <a:uFillTx/>
          <a:latin typeface="+mn-lt"/>
          <a:ea typeface="+mn-ea"/>
          <a:cs typeface="+mn-cs"/>
          <a:sym typeface="Arial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solidFill>
            <a:srgbClr val="312433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4"/>
          <p:cNvSpPr txBox="1"/>
          <p:nvPr>
            <p:ph type="title"/>
          </p:nvPr>
        </p:nvSpPr>
        <p:spPr>
          <a:xfrm>
            <a:off x="468312" y="1357311"/>
            <a:ext cx="8207376" cy="646115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2" name="Rectangle 5"/>
          <p:cNvSpPr txBox="1"/>
          <p:nvPr>
            <p:ph type="body" sz="quarter" idx="1"/>
          </p:nvPr>
        </p:nvSpPr>
        <p:spPr>
          <a:xfrm>
            <a:off x="468312" y="3489325"/>
            <a:ext cx="8280401" cy="523875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2"/>
          <p:cNvSpPr txBox="1"/>
          <p:nvPr>
            <p:ph type="title"/>
          </p:nvPr>
        </p:nvSpPr>
        <p:spPr>
          <a:xfrm>
            <a:off x="468312" y="573087"/>
            <a:ext cx="8229601" cy="85725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5" name="Rectangle 3"/>
          <p:cNvSpPr txBox="1"/>
          <p:nvPr>
            <p:ph type="body" idx="1"/>
          </p:nvPr>
        </p:nvSpPr>
        <p:spPr>
          <a:xfrm>
            <a:off x="457200" y="1436686"/>
            <a:ext cx="8229600" cy="315754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ANUPowerpointTemplate2010">
  <a:themeElements>
    <a:clrScheme name="ANUPowerpointTemplate2010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5707D"/>
      </a:accent1>
      <a:accent2>
        <a:srgbClr val="6C4D23"/>
      </a:accent2>
      <a:accent3>
        <a:srgbClr val="AACCDC"/>
      </a:accent3>
      <a:accent4>
        <a:srgbClr val="B6A691"/>
      </a:accent4>
      <a:accent5>
        <a:srgbClr val="E3EEF3"/>
      </a:accent5>
      <a:accent6>
        <a:srgbClr val="DAD2C8"/>
      </a:accent6>
      <a:hlink>
        <a:srgbClr val="0000FF"/>
      </a:hlink>
      <a:folHlink>
        <a:srgbClr val="FF00FF"/>
      </a:folHlink>
    </a:clrScheme>
    <a:fontScheme name="ANUPowerpointTemplate2010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ANUPowerpointTemplate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ANUPowerpointTemplate2010">
  <a:themeElements>
    <a:clrScheme name="ANUPowerpointTemplate2010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5707D"/>
      </a:accent1>
      <a:accent2>
        <a:srgbClr val="6C4D23"/>
      </a:accent2>
      <a:accent3>
        <a:srgbClr val="AACCDC"/>
      </a:accent3>
      <a:accent4>
        <a:srgbClr val="B6A691"/>
      </a:accent4>
      <a:accent5>
        <a:srgbClr val="E3EEF3"/>
      </a:accent5>
      <a:accent6>
        <a:srgbClr val="DAD2C8"/>
      </a:accent6>
      <a:hlink>
        <a:srgbClr val="0000FF"/>
      </a:hlink>
      <a:folHlink>
        <a:srgbClr val="FF00FF"/>
      </a:folHlink>
    </a:clrScheme>
    <a:fontScheme name="ANUPowerpointTemplate2010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ANUPowerpointTemplate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