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7" r:id="rId4"/>
    <p:sldId id="256" r:id="rId5"/>
    <p:sldId id="257" r:id="rId6"/>
    <p:sldId id="258" r:id="rId7"/>
    <p:sldId id="259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0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3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0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03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6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0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A406-5AE0-4037-90EF-EFF52D9D9D7C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A79C-5DA8-46DC-99EA-D8A5F8B8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1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5555" y="140221"/>
            <a:ext cx="10515600" cy="1325563"/>
          </a:xfrm>
        </p:spPr>
        <p:txBody>
          <a:bodyPr/>
          <a:lstStyle/>
          <a:p>
            <a:r>
              <a:rPr lang="pt-BR" dirty="0" smtClean="0"/>
              <a:t>Projeto Final: Radar com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23" y="988658"/>
            <a:ext cx="5182595" cy="475730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2862" y="5391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Aluno: Thiago Dantas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799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37" y="1225596"/>
            <a:ext cx="8365286" cy="563240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890223" y="-99967"/>
            <a:ext cx="10515600" cy="1325563"/>
          </a:xfrm>
        </p:spPr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5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532" y="559557"/>
            <a:ext cx="5554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Dificuldades Encontradas: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75212" y="2879678"/>
            <a:ext cx="5665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/>
              <a:t>Montar estrutura;</a:t>
            </a:r>
          </a:p>
          <a:p>
            <a:pPr marL="285750" indent="-285750">
              <a:buFontTx/>
              <a:buChar char="-"/>
            </a:pPr>
            <a:r>
              <a:rPr lang="pt-BR" sz="2800" dirty="0" smtClean="0"/>
              <a:t>Configurar radar;</a:t>
            </a:r>
          </a:p>
          <a:p>
            <a:pPr marL="285750" indent="-285750">
              <a:buFontTx/>
              <a:buChar char="-"/>
            </a:pPr>
            <a:r>
              <a:rPr lang="pt-BR" sz="2800" dirty="0" smtClean="0"/>
              <a:t>Relacionar a lógica com a estrutura;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062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4552" y="940344"/>
            <a:ext cx="10515600" cy="5917656"/>
          </a:xfrm>
        </p:spPr>
        <p:txBody>
          <a:bodyPr/>
          <a:lstStyle/>
          <a:p>
            <a:r>
              <a:rPr lang="pt-BR" dirty="0" smtClean="0"/>
              <a:t>Motor servo;</a:t>
            </a:r>
          </a:p>
          <a:p>
            <a:r>
              <a:rPr lang="pt-BR" dirty="0" smtClean="0"/>
              <a:t>Pode de mel;</a:t>
            </a:r>
          </a:p>
          <a:p>
            <a:r>
              <a:rPr lang="pt-BR" dirty="0" smtClean="0"/>
              <a:t>Caixinha de fio dental;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uno;</a:t>
            </a:r>
          </a:p>
          <a:p>
            <a:r>
              <a:rPr lang="pt-BR" dirty="0" err="1" smtClean="0"/>
              <a:t>Buzzer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Leds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Notebook;</a:t>
            </a:r>
          </a:p>
          <a:p>
            <a:r>
              <a:rPr lang="pt-BR" dirty="0" smtClean="0"/>
              <a:t>Sensor ultrassónico.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741459" y="-160030"/>
            <a:ext cx="10515600" cy="1325563"/>
          </a:xfrm>
        </p:spPr>
        <p:txBody>
          <a:bodyPr/>
          <a:lstStyle/>
          <a:p>
            <a:r>
              <a:rPr lang="pt-BR" dirty="0" smtClean="0"/>
              <a:t>Materiais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4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56314" y="504967"/>
            <a:ext cx="10515600" cy="5917656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Atividade 1</a:t>
            </a:r>
            <a:r>
              <a:rPr lang="pt-BR" dirty="0" smtClean="0"/>
              <a:t>: - Pesquisar como gerar o gráfico na tela do computador.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2</a:t>
            </a:r>
            <a:r>
              <a:rPr lang="pt-BR" dirty="0" smtClean="0"/>
              <a:t>: - Pesquisar como gerar o gráfico na tela do computador.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3</a:t>
            </a:r>
            <a:r>
              <a:rPr lang="pt-BR" dirty="0" smtClean="0"/>
              <a:t>: - Projeto e construção do circuito. - Criar função para girar o motor de forma adequada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4</a:t>
            </a:r>
            <a:r>
              <a:rPr lang="pt-BR" dirty="0" smtClean="0"/>
              <a:t>: - Criar função para o sensor captar a distância entre objetos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5 </a:t>
            </a:r>
            <a:r>
              <a:rPr lang="pt-BR" dirty="0" smtClean="0"/>
              <a:t>-Identificar ângulo do objeto em relação ao sensor.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6 </a:t>
            </a:r>
            <a:r>
              <a:rPr lang="pt-BR" dirty="0" smtClean="0"/>
              <a:t>- Programar sirene e colocar </a:t>
            </a:r>
            <a:r>
              <a:rPr lang="pt-BR" dirty="0" err="1" smtClean="0"/>
              <a:t>leds</a:t>
            </a:r>
            <a:r>
              <a:rPr lang="pt-BR" dirty="0" smtClean="0"/>
              <a:t> piscando quando identificar um objeto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7 </a:t>
            </a:r>
            <a:r>
              <a:rPr lang="pt-BR" dirty="0" smtClean="0"/>
              <a:t>- Realizar testes.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Atividade 8 </a:t>
            </a:r>
            <a:r>
              <a:rPr lang="pt-BR" dirty="0" smtClean="0"/>
              <a:t>- Preparar apresentação.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0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" y="310981"/>
            <a:ext cx="11132090" cy="55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86" y="1458062"/>
            <a:ext cx="460121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123628"/>
            <a:ext cx="611590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5" y="1294289"/>
            <a:ext cx="8087854" cy="3858163"/>
          </a:xfrm>
        </p:spPr>
      </p:pic>
    </p:spTree>
    <p:extLst>
      <p:ext uri="{BB962C8B-B14F-4D97-AF65-F5344CB8AC3E}">
        <p14:creationId xmlns:p14="http://schemas.microsoft.com/office/powerpoint/2010/main" val="8253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45" y="2553766"/>
            <a:ext cx="9629912" cy="238672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069005" y="194812"/>
            <a:ext cx="10515600" cy="1325563"/>
          </a:xfrm>
        </p:spPr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0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93" t="-1260" r="45259" b="1260"/>
          <a:stretch/>
        </p:blipFill>
        <p:spPr>
          <a:xfrm>
            <a:off x="790404" y="1622253"/>
            <a:ext cx="9836071" cy="3976688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914260" y="152609"/>
            <a:ext cx="10515600" cy="1325563"/>
          </a:xfrm>
        </p:spPr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359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Final: Radar com arduino</vt:lpstr>
      <vt:lpstr>Materiais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</vt:lpstr>
      <vt:lpstr>Código</vt:lpstr>
      <vt:lpstr>Código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dantas</dc:creator>
  <cp:lastModifiedBy>thiago dantas</cp:lastModifiedBy>
  <cp:revision>6</cp:revision>
  <dcterms:created xsi:type="dcterms:W3CDTF">2018-07-13T20:36:52Z</dcterms:created>
  <dcterms:modified xsi:type="dcterms:W3CDTF">2018-07-13T23:21:52Z</dcterms:modified>
</cp:coreProperties>
</file>