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602E8-D452-48D5-9B18-A4616B40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C1BCCF-C9C2-4DE0-8F5B-11669AA41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F489-BD8C-4079-8151-C4A5F30E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83CB-21A4-4A7C-B54C-63B12CF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D8FD7-C593-4BBD-99AB-D4FC2F09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9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007F-7B85-4A59-AA37-4F67EFC5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5CD8D-7F6E-474C-B80E-2893855EC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CAEFD-8C1D-48C1-9411-5EABAE64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5F7D0-3E5B-4E52-9A51-1B05CE7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BB9BC-7F47-437F-A4AA-D4E31AD7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8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DD212F-34AC-4CDE-BC6E-37688F4B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FD851-7C6F-4F0F-8E30-79DFD140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BCEAF-B9D1-48FD-8F97-EF54603C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17682-D1B8-47D8-BA0C-8C2A0C057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3D2E6-4B3F-4635-905E-DE999EFA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4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F768E-9FDC-4D4A-A4E4-DB833BB1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E1315-171F-4D0F-BB3B-9EA3A95A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B5255-A65C-4904-B6AB-3B42C3D0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AB430-0860-4CA2-885C-ED6DE1FE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2D936-55EA-45DD-8FF0-F863983A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7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7536-30D8-4C8A-B1D4-1CEF8A1A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B32D6-B9FD-4839-8B95-441D696D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64A10-2897-4053-ADCC-F780FF13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A0427-848A-46EF-8E80-F0598F10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805B7-9B53-4BC8-B2A8-FE1A9311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6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F3DEF-476C-40B4-929B-B794B0FB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F504CD-FE59-4098-975A-FFA4C2C2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27DA0-3EEE-4A94-80F1-99B6E3EF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1E7E0-13E6-45DA-A808-93D94677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39423-4949-4D3B-8F0F-7C5ED62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F0BA6-26EB-44A3-83D5-552AB424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5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D546-89C5-4B65-980B-8F30D822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BD0525-0E42-4D06-9900-C3757B71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B5298-985B-46A1-88BB-82C919680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ECB29-6AC9-48D2-A47A-6953B2172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5F78D0-2020-466D-89CA-DA3658AA7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8BE037-4C82-415F-B312-4ED607A3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9D0D3-F29D-4FFD-8BCC-80E53684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ABA279-FB6F-466A-8001-733F58CE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08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17FA-90EA-4424-8892-1488C025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2CE488-BE80-4310-8D26-F0D72C50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D4346-00B2-4C50-92F4-352B6E84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F2D071-EBD3-4CEC-AB81-30DF280E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2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B8674D-3B72-47F0-A1AC-F2BD0D84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43BC1-9711-460F-8FD2-442513BB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746C4-A38B-441C-BC24-DDDA8032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9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26F9-53FA-4A3B-BA37-10BDD64E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0627E-44D9-4EF9-8FE9-CD9BA005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4243C-F528-445F-9CAB-C3CC8592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91D7F-E261-4226-AEE4-9B6BFB61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63BB0-5663-4FF9-A458-44F68B3B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6F022-23D9-4DAF-91AC-94994058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4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61EC-8CD0-4265-B332-771A3CBE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9902A9-B62F-414B-94C8-7AF6E2BF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F1340-D323-4FF7-BF95-8682ED09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A1F33-B669-473D-A2E7-B1E378FB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54C4F8-D471-43CF-BC61-5C2A5F41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CC4BE-E856-43AB-B596-CBEA6C52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DFE391-102A-4FE3-A26D-1661C05B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253C5-22A7-42DC-B6D1-9400BBA7D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0BD42-503E-4F4B-830E-392351B12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0573-870F-4486-90BA-E12E80379B0E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A2C9B-BA30-4514-9517-71C809B7A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42871F-5BA0-40DA-B6C0-2ADE882D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20FE3-5C14-4CC5-B237-DEDE3AB7A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C30031-21F5-4571-8116-B1BEF5A76407}"/>
              </a:ext>
            </a:extLst>
          </p:cNvPr>
          <p:cNvSpPr/>
          <p:nvPr/>
        </p:nvSpPr>
        <p:spPr>
          <a:xfrm>
            <a:off x="5188803" y="275662"/>
            <a:ext cx="1313695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감지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EEA581A-1213-4995-BF21-369DDEFFB7B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>
            <a:off x="5845651" y="963559"/>
            <a:ext cx="56696" cy="84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975F1B-5F25-4B42-A4A5-F4B6D16B301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2741700" y="2498541"/>
            <a:ext cx="3160647" cy="85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6A23E5-6CB0-48A3-94F2-3D9388704BE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741700" y="4045610"/>
            <a:ext cx="3160646" cy="64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4B4FF9-1580-4BA3-959A-CAFFA90694D2}"/>
              </a:ext>
            </a:extLst>
          </p:cNvPr>
          <p:cNvSpPr/>
          <p:nvPr/>
        </p:nvSpPr>
        <p:spPr>
          <a:xfrm>
            <a:off x="5188803" y="1810644"/>
            <a:ext cx="1427087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온습도</a:t>
            </a:r>
            <a:r>
              <a:rPr lang="ko-KR" altLang="en-US" dirty="0"/>
              <a:t> 측정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B94648-56E6-49E5-9643-04E7F7E2BEDF}"/>
              </a:ext>
            </a:extLst>
          </p:cNvPr>
          <p:cNvSpPr/>
          <p:nvPr/>
        </p:nvSpPr>
        <p:spPr>
          <a:xfrm>
            <a:off x="2014161" y="3357713"/>
            <a:ext cx="1455078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Fan Speed 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8B4441-2AD9-45AD-964C-900E42F2A188}"/>
              </a:ext>
            </a:extLst>
          </p:cNvPr>
          <p:cNvSpPr/>
          <p:nvPr/>
        </p:nvSpPr>
        <p:spPr>
          <a:xfrm>
            <a:off x="5228431" y="4686427"/>
            <a:ext cx="1347830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전송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EE3DD5-E19A-46C3-AF26-520A2EF9A1BE}"/>
              </a:ext>
            </a:extLst>
          </p:cNvPr>
          <p:cNvSpPr/>
          <p:nvPr/>
        </p:nvSpPr>
        <p:spPr>
          <a:xfrm>
            <a:off x="3732298" y="3345627"/>
            <a:ext cx="1456505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Fan Speed25%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CCADF1-D182-4E09-A42C-D6D85CA33672}"/>
              </a:ext>
            </a:extLst>
          </p:cNvPr>
          <p:cNvSpPr/>
          <p:nvPr/>
        </p:nvSpPr>
        <p:spPr>
          <a:xfrm>
            <a:off x="7225810" y="3321455"/>
            <a:ext cx="1455078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Fan Speed75%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815D836-2A9B-4046-A6A7-3E7968181723}"/>
              </a:ext>
            </a:extLst>
          </p:cNvPr>
          <p:cNvSpPr/>
          <p:nvPr/>
        </p:nvSpPr>
        <p:spPr>
          <a:xfrm>
            <a:off x="5506246" y="3321455"/>
            <a:ext cx="1456505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Fan Speed50%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168435C-A364-4575-9DB9-EED5FD578F50}"/>
              </a:ext>
            </a:extLst>
          </p:cNvPr>
          <p:cNvSpPr/>
          <p:nvPr/>
        </p:nvSpPr>
        <p:spPr>
          <a:xfrm>
            <a:off x="8999758" y="3345626"/>
            <a:ext cx="1455078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Fan Speed 100%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B08618B-8F44-4A1C-B238-99E8F490424F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 flipH="1">
            <a:off x="4460551" y="2498541"/>
            <a:ext cx="1441796" cy="8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A318DDA-B3C6-4269-8204-DC1FBDC330E1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5902347" y="2498541"/>
            <a:ext cx="332152" cy="8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6ADA5D7-1D88-4626-A442-3F833E4A1410}"/>
              </a:ext>
            </a:extLst>
          </p:cNvPr>
          <p:cNvCxnSpPr>
            <a:cxnSpLocks/>
            <a:stCxn id="25" idx="2"/>
            <a:endCxn id="49" idx="0"/>
          </p:cNvCxnSpPr>
          <p:nvPr/>
        </p:nvCxnSpPr>
        <p:spPr>
          <a:xfrm>
            <a:off x="5902347" y="2498541"/>
            <a:ext cx="2051002" cy="8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C07A139-7614-4C39-ACF8-A00854E99BB4}"/>
              </a:ext>
            </a:extLst>
          </p:cNvPr>
          <p:cNvCxnSpPr>
            <a:cxnSpLocks/>
            <a:stCxn id="25" idx="2"/>
            <a:endCxn id="51" idx="0"/>
          </p:cNvCxnSpPr>
          <p:nvPr/>
        </p:nvCxnSpPr>
        <p:spPr>
          <a:xfrm>
            <a:off x="5902347" y="2498541"/>
            <a:ext cx="3824950" cy="84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A222580-09A1-4579-947A-DA4533368804}"/>
              </a:ext>
            </a:extLst>
          </p:cNvPr>
          <p:cNvCxnSpPr>
            <a:cxnSpLocks/>
            <a:stCxn id="48" idx="2"/>
            <a:endCxn id="27" idx="0"/>
          </p:cNvCxnSpPr>
          <p:nvPr/>
        </p:nvCxnSpPr>
        <p:spPr>
          <a:xfrm>
            <a:off x="4460551" y="4033524"/>
            <a:ext cx="1441795" cy="65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A942CB7-7ECB-46DD-93C3-0E401356FA4E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5902346" y="4009352"/>
            <a:ext cx="332153" cy="6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7734019-75F4-4F7A-9FAD-91852F6BD5F2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flipH="1">
            <a:off x="5902346" y="4009352"/>
            <a:ext cx="2051003" cy="67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68CDB4-2E57-4521-BF92-E46661EF8A16}"/>
              </a:ext>
            </a:extLst>
          </p:cNvPr>
          <p:cNvCxnSpPr>
            <a:cxnSpLocks/>
            <a:stCxn id="51" idx="2"/>
            <a:endCxn id="27" idx="0"/>
          </p:cNvCxnSpPr>
          <p:nvPr/>
        </p:nvCxnSpPr>
        <p:spPr>
          <a:xfrm flipH="1">
            <a:off x="5902346" y="4033523"/>
            <a:ext cx="3824951" cy="65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4B16BDC-F567-4E17-AC9D-842EBB1DF8E8}"/>
              </a:ext>
            </a:extLst>
          </p:cNvPr>
          <p:cNvSpPr/>
          <p:nvPr/>
        </p:nvSpPr>
        <p:spPr>
          <a:xfrm>
            <a:off x="5245498" y="5894441"/>
            <a:ext cx="1313695" cy="687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웹페이지 </a:t>
            </a:r>
            <a:endParaRPr lang="en-US" altLang="ko-KR" dirty="0"/>
          </a:p>
          <a:p>
            <a:pPr algn="ctr"/>
            <a:r>
              <a:rPr lang="ko-KR" altLang="en-US" dirty="0"/>
              <a:t>출력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B1F5BA9-1598-4CAC-B8F9-EC450258CCC5}"/>
              </a:ext>
            </a:extLst>
          </p:cNvPr>
          <p:cNvCxnSpPr>
            <a:cxnSpLocks/>
            <a:stCxn id="27" idx="2"/>
            <a:endCxn id="99" idx="0"/>
          </p:cNvCxnSpPr>
          <p:nvPr/>
        </p:nvCxnSpPr>
        <p:spPr>
          <a:xfrm>
            <a:off x="5902346" y="5374324"/>
            <a:ext cx="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76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명근</dc:creator>
  <cp:lastModifiedBy>유 명근</cp:lastModifiedBy>
  <cp:revision>3</cp:revision>
  <dcterms:created xsi:type="dcterms:W3CDTF">2019-05-17T03:17:16Z</dcterms:created>
  <dcterms:modified xsi:type="dcterms:W3CDTF">2019-05-17T03:29:14Z</dcterms:modified>
</cp:coreProperties>
</file>