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602E8-D452-48D5-9B18-A4616B40C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C1BCCF-C9C2-4DE0-8F5B-11669AA41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F489-BD8C-4079-8151-C4A5F30E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283CB-21A4-4A7C-B54C-63B12CFB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D8FD7-C593-4BBD-99AB-D4FC2F09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9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0007F-7B85-4A59-AA37-4F67EFC5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5CD8D-7F6E-474C-B80E-2893855EC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CAEFD-8C1D-48C1-9411-5EABAE64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5F7D0-3E5B-4E52-9A51-1B05CE77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BB9BC-7F47-437F-A4AA-D4E31AD7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8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DD212F-34AC-4CDE-BC6E-37688F4B3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2FD851-7C6F-4F0F-8E30-79DFD1406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BCEAF-B9D1-48FD-8F97-EF54603C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17682-D1B8-47D8-BA0C-8C2A0C05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3D2E6-4B3F-4635-905E-DE999EFA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4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768E-9FDC-4D4A-A4E4-DB833BB1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E1315-171F-4D0F-BB3B-9EA3A95A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B5255-A65C-4904-B6AB-3B42C3D0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B430-0860-4CA2-885C-ED6DE1FE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2D936-55EA-45DD-8FF0-F863983A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D7536-30D8-4C8A-B1D4-1CEF8A1A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B32D6-B9FD-4839-8B95-441D696D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64A10-2897-4053-ADCC-F780FF13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A0427-848A-46EF-8E80-F0598F10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805B7-9B53-4BC8-B2A8-FE1A9311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6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F3DEF-476C-40B4-929B-B794B0FB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504CD-FE59-4098-975A-FFA4C2C2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27DA0-3EEE-4A94-80F1-99B6E3EFD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1E7E0-13E6-45DA-A808-93D94677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39423-4949-4D3B-8F0F-7C5ED62F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F0BA6-26EB-44A3-83D5-552AB424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5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FD546-89C5-4B65-980B-8F30D822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BD0525-0E42-4D06-9900-C3757B71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B5298-985B-46A1-88BB-82C919680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2ECB29-6AC9-48D2-A47A-6953B2172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5F78D0-2020-466D-89CA-DA3658AA7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8BE037-4C82-415F-B312-4ED607A3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9D0D3-F29D-4FFD-8BCC-80E53684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ABA279-FB6F-466A-8001-733F58CE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8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417FA-90EA-4424-8892-1488C025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2CE488-BE80-4310-8D26-F0D72C50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D4346-00B2-4C50-92F4-352B6E84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2D071-EBD3-4CEC-AB81-30DF280E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2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B8674D-3B72-47F0-A1AC-F2BD0D84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543BC1-9711-460F-8FD2-442513BB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746C4-A38B-441C-BC24-DDDA8032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9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E26F9-53FA-4A3B-BA37-10BDD64E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0627E-44D9-4EF9-8FE9-CD9BA005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64243C-F528-445F-9CAB-C3CC8592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91D7F-E261-4226-AEE4-9B6BFB61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63BB0-5663-4FF9-A458-44F68B3B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6F022-23D9-4DAF-91AC-94994058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4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561EC-8CD0-4265-B332-771A3CBE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9902A9-B62F-414B-94C8-7AF6E2BF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F1340-D323-4FF7-BF95-8682ED098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A1F33-B669-473D-A2E7-B1E378FB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4C4F8-D471-43CF-BC61-5C2A5F41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CC4BE-E856-43AB-B596-CBEA6C52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DFE391-102A-4FE3-A26D-1661C05B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253C5-22A7-42DC-B6D1-9400BBA7D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0BD42-503E-4F4B-830E-392351B12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A2C9B-BA30-4514-9517-71C809B7A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2871F-5BA0-40DA-B6C0-2ADE882D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2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C30031-21F5-4571-8116-B1BEF5A76407}"/>
              </a:ext>
            </a:extLst>
          </p:cNvPr>
          <p:cNvSpPr/>
          <p:nvPr/>
        </p:nvSpPr>
        <p:spPr>
          <a:xfrm>
            <a:off x="5188803" y="275662"/>
            <a:ext cx="1313695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감지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EEA581A-1213-4995-BF21-369DDEFFB7B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5845651" y="963559"/>
            <a:ext cx="56696" cy="84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4B4FF9-1580-4BA3-959A-CAFFA90694D2}"/>
              </a:ext>
            </a:extLst>
          </p:cNvPr>
          <p:cNvSpPr/>
          <p:nvPr/>
        </p:nvSpPr>
        <p:spPr>
          <a:xfrm>
            <a:off x="5188803" y="1810644"/>
            <a:ext cx="1427087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온습도</a:t>
            </a:r>
            <a:r>
              <a:rPr lang="ko-KR" altLang="en-US" dirty="0"/>
              <a:t> 측정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8B4441-2AD9-45AD-964C-900E42F2A188}"/>
              </a:ext>
            </a:extLst>
          </p:cNvPr>
          <p:cNvSpPr/>
          <p:nvPr/>
        </p:nvSpPr>
        <p:spPr>
          <a:xfrm>
            <a:off x="5228431" y="4686427"/>
            <a:ext cx="1347830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전송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4B16BDC-F567-4E17-AC9D-842EBB1DF8E8}"/>
              </a:ext>
            </a:extLst>
          </p:cNvPr>
          <p:cNvSpPr/>
          <p:nvPr/>
        </p:nvSpPr>
        <p:spPr>
          <a:xfrm>
            <a:off x="5245498" y="5894441"/>
            <a:ext cx="1313695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웹페이지 </a:t>
            </a:r>
            <a:endParaRPr lang="en-US" altLang="ko-KR" dirty="0"/>
          </a:p>
          <a:p>
            <a:pPr algn="ctr"/>
            <a:r>
              <a:rPr lang="ko-KR" altLang="en-US" dirty="0"/>
              <a:t>출력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B1F5BA9-1598-4CAC-B8F9-EC450258CCC5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5902346" y="5374324"/>
            <a:ext cx="0" cy="5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EF2AEC-0B71-4192-9372-9A841A34089C}"/>
              </a:ext>
            </a:extLst>
          </p:cNvPr>
          <p:cNvSpPr/>
          <p:nvPr/>
        </p:nvSpPr>
        <p:spPr>
          <a:xfrm>
            <a:off x="4174650" y="3248535"/>
            <a:ext cx="1313695" cy="749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readHumidity</a:t>
            </a:r>
            <a:r>
              <a:rPr lang="en-US" altLang="ko-KR" b="1" dirty="0"/>
              <a:t>();</a:t>
            </a:r>
          </a:p>
          <a:p>
            <a:pPr algn="ctr"/>
            <a:r>
              <a:rPr lang="ko-KR" altLang="en-US" b="1" dirty="0"/>
              <a:t>습도측정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26ACF5-6B62-4903-926E-55C44360FCE3}"/>
              </a:ext>
            </a:extLst>
          </p:cNvPr>
          <p:cNvSpPr/>
          <p:nvPr/>
        </p:nvSpPr>
        <p:spPr>
          <a:xfrm>
            <a:off x="6371981" y="3248534"/>
            <a:ext cx="1538837" cy="749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.</a:t>
            </a:r>
            <a:r>
              <a:rPr lang="en-US" altLang="ko-KR" b="1" dirty="0" err="1"/>
              <a:t>readTemperature</a:t>
            </a:r>
            <a:r>
              <a:rPr lang="en-US" altLang="ko-KR" b="1" dirty="0"/>
              <a:t>(</a:t>
            </a:r>
          </a:p>
          <a:p>
            <a:pPr algn="ctr"/>
            <a:r>
              <a:rPr lang="ko-KR" altLang="en-US" b="1" dirty="0"/>
              <a:t>온도측정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B81FD3-C58A-4B7B-933F-9F05B10EFFF4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4831498" y="2498541"/>
            <a:ext cx="1070849" cy="74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884299-ABEE-498D-B4FA-88312416A1C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5902347" y="2498541"/>
            <a:ext cx="1239053" cy="74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F229C8A-C72F-4D71-98F7-0B539C1C679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71011" y="3998529"/>
            <a:ext cx="931335" cy="68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6D87C1D-A5FC-47AF-ADB1-987EB724E087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 flipH="1">
            <a:off x="5902346" y="3998527"/>
            <a:ext cx="1239054" cy="68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76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명근</dc:creator>
  <cp:lastModifiedBy>유 명근</cp:lastModifiedBy>
  <cp:revision>5</cp:revision>
  <dcterms:created xsi:type="dcterms:W3CDTF">2019-05-17T03:17:16Z</dcterms:created>
  <dcterms:modified xsi:type="dcterms:W3CDTF">2019-05-17T03:34:49Z</dcterms:modified>
</cp:coreProperties>
</file>