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-6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8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2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7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9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82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6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2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FBEF-EDC6-4728-988F-A74F6A2E32D1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B8C1-4723-4A8A-AB10-CD154FAAE6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1268" y="105156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미세먼지 센서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4213614" y="2929419"/>
            <a:ext cx="2616327" cy="81102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미세먼지 수치가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어느정도인가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09258" y="1981458"/>
            <a:ext cx="1428474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pms7003_read()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2"/>
            <a:endCxn id="9" idx="0"/>
          </p:cNvCxnSpPr>
          <p:nvPr/>
        </p:nvCxnSpPr>
        <p:spPr>
          <a:xfrm flipH="1">
            <a:off x="5523495" y="1380744"/>
            <a:ext cx="1005" cy="6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5" idx="0"/>
          </p:cNvCxnSpPr>
          <p:nvPr/>
        </p:nvCxnSpPr>
        <p:spPr>
          <a:xfrm flipH="1">
            <a:off x="5521778" y="2347218"/>
            <a:ext cx="1717" cy="58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8337" y="36504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매우좋음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69561" y="365949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좋음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2436665" y="4022953"/>
            <a:ext cx="1128905" cy="2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Fan Speed 0%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47260" y="4035797"/>
            <a:ext cx="1179004" cy="281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Fan Speed 25%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773888" y="3679703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나쁨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7984152" y="3678936"/>
            <a:ext cx="757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매우나쁨</a:t>
            </a:r>
            <a:endParaRPr lang="ko-KR" altLang="en-US" sz="1100" dirty="0"/>
          </a:p>
        </p:txBody>
      </p:sp>
      <p:sp>
        <p:nvSpPr>
          <p:cNvPr id="96" name="직사각형 95"/>
          <p:cNvSpPr/>
          <p:nvPr/>
        </p:nvSpPr>
        <p:spPr>
          <a:xfrm>
            <a:off x="6216807" y="4045965"/>
            <a:ext cx="1177800" cy="2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Fan Speed 75%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59887" y="4034234"/>
            <a:ext cx="1277077" cy="2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Fan Speed 100%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890843" y="4045965"/>
            <a:ext cx="1243583" cy="2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Fan Speed 50%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30748" y="36826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보통</a:t>
            </a:r>
            <a:endParaRPr lang="ko-KR" altLang="en-US" sz="1100" dirty="0"/>
          </a:p>
        </p:txBody>
      </p:sp>
      <p:sp>
        <p:nvSpPr>
          <p:cNvPr id="172" name="직사각형 171"/>
          <p:cNvSpPr/>
          <p:nvPr/>
        </p:nvSpPr>
        <p:spPr>
          <a:xfrm>
            <a:off x="4798832" y="499018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서버로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값전송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stCxn id="172" idx="3"/>
            <a:endCxn id="9" idx="3"/>
          </p:cNvCxnSpPr>
          <p:nvPr/>
        </p:nvCxnSpPr>
        <p:spPr>
          <a:xfrm flipV="1">
            <a:off x="6225296" y="2164338"/>
            <a:ext cx="12436" cy="2990434"/>
          </a:xfrm>
          <a:prstGeom prst="bentConnector3">
            <a:avLst>
              <a:gd name="adj1" fmla="val 223055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 212"/>
          <p:cNvCxnSpPr>
            <a:stCxn id="69" idx="2"/>
            <a:endCxn id="172" idx="0"/>
          </p:cNvCxnSpPr>
          <p:nvPr/>
        </p:nvCxnSpPr>
        <p:spPr>
          <a:xfrm rot="16200000" flipH="1">
            <a:off x="3914496" y="3392612"/>
            <a:ext cx="684190" cy="2510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꺾인 연결선 222"/>
          <p:cNvCxnSpPr>
            <a:stCxn id="5" idx="2"/>
            <a:endCxn id="69" idx="0"/>
          </p:cNvCxnSpPr>
          <p:nvPr/>
        </p:nvCxnSpPr>
        <p:spPr>
          <a:xfrm rot="5400000">
            <a:off x="4120194" y="2621369"/>
            <a:ext cx="282508" cy="2520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/>
          <p:cNvCxnSpPr>
            <a:endCxn id="91" idx="0"/>
          </p:cNvCxnSpPr>
          <p:nvPr/>
        </p:nvCxnSpPr>
        <p:spPr>
          <a:xfrm>
            <a:off x="4236762" y="3877217"/>
            <a:ext cx="0" cy="158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/>
          <p:nvPr/>
        </p:nvCxnSpPr>
        <p:spPr>
          <a:xfrm>
            <a:off x="5521779" y="3886749"/>
            <a:ext cx="0" cy="15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꺾인 연결선 261"/>
          <p:cNvCxnSpPr>
            <a:stCxn id="5" idx="2"/>
            <a:endCxn id="99" idx="0"/>
          </p:cNvCxnSpPr>
          <p:nvPr/>
        </p:nvCxnSpPr>
        <p:spPr>
          <a:xfrm rot="16200000" flipH="1">
            <a:off x="6663208" y="2599015"/>
            <a:ext cx="293789" cy="2576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화살표 연결선 263"/>
          <p:cNvCxnSpPr>
            <a:endCxn id="96" idx="0"/>
          </p:cNvCxnSpPr>
          <p:nvPr/>
        </p:nvCxnSpPr>
        <p:spPr>
          <a:xfrm>
            <a:off x="6797649" y="3895893"/>
            <a:ext cx="8058" cy="15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/>
          <p:nvPr/>
        </p:nvCxnSpPr>
        <p:spPr>
          <a:xfrm rot="5400000">
            <a:off x="6468791" y="3360544"/>
            <a:ext cx="672909" cy="25863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stCxn id="91" idx="2"/>
          </p:cNvCxnSpPr>
          <p:nvPr/>
        </p:nvCxnSpPr>
        <p:spPr>
          <a:xfrm>
            <a:off x="4236762" y="4317272"/>
            <a:ext cx="0" cy="33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104" idx="2"/>
          </p:cNvCxnSpPr>
          <p:nvPr/>
        </p:nvCxnSpPr>
        <p:spPr>
          <a:xfrm flipH="1">
            <a:off x="5512064" y="4329002"/>
            <a:ext cx="571" cy="3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96" idx="2"/>
          </p:cNvCxnSpPr>
          <p:nvPr/>
        </p:nvCxnSpPr>
        <p:spPr>
          <a:xfrm>
            <a:off x="6805707" y="4329002"/>
            <a:ext cx="0" cy="3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440" y="100584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가스누출 </a:t>
            </a:r>
            <a:r>
              <a:rPr lang="ko-KR" altLang="en-US" sz="1100" dirty="0" smtClean="0">
                <a:solidFill>
                  <a:schemeClr val="tx1"/>
                </a:solidFill>
              </a:rPr>
              <a:t>센서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4065786" y="2883699"/>
            <a:ext cx="2616327" cy="81102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가스 누출이 감지되었는가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27522" y="1915505"/>
            <a:ext cx="1710795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analogRead</a:t>
            </a:r>
            <a:r>
              <a:rPr lang="en-US" altLang="ko-KR" sz="1100" dirty="0" smtClean="0">
                <a:solidFill>
                  <a:schemeClr val="tx1"/>
                </a:solidFill>
              </a:rPr>
              <a:t>(MQ2-PIN)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2"/>
            <a:endCxn id="9" idx="0"/>
          </p:cNvCxnSpPr>
          <p:nvPr/>
        </p:nvCxnSpPr>
        <p:spPr>
          <a:xfrm flipH="1">
            <a:off x="5375667" y="1335024"/>
            <a:ext cx="1005" cy="6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5" idx="0"/>
          </p:cNvCxnSpPr>
          <p:nvPr/>
        </p:nvCxnSpPr>
        <p:spPr>
          <a:xfrm flipH="1">
            <a:off x="5373950" y="2301498"/>
            <a:ext cx="1717" cy="58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4651004" y="494446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서버로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값전송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stCxn id="172" idx="3"/>
            <a:endCxn id="9" idx="3"/>
          </p:cNvCxnSpPr>
          <p:nvPr/>
        </p:nvCxnSpPr>
        <p:spPr>
          <a:xfrm flipV="1">
            <a:off x="6077468" y="2098385"/>
            <a:ext cx="160849" cy="3010667"/>
          </a:xfrm>
          <a:prstGeom prst="bentConnector3">
            <a:avLst>
              <a:gd name="adj1" fmla="val 1728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39322" y="4150855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경보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82113" y="4150855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경보 없음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2"/>
            <a:endCxn id="34" idx="0"/>
          </p:cNvCxnSpPr>
          <p:nvPr/>
        </p:nvCxnSpPr>
        <p:spPr>
          <a:xfrm rot="16200000" flipH="1">
            <a:off x="6156582" y="2912092"/>
            <a:ext cx="456130" cy="20213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33" idx="0"/>
          </p:cNvCxnSpPr>
          <p:nvPr/>
        </p:nvCxnSpPr>
        <p:spPr>
          <a:xfrm rot="5400000">
            <a:off x="4135187" y="2912092"/>
            <a:ext cx="456130" cy="20213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2"/>
            <a:endCxn id="172" idx="0"/>
          </p:cNvCxnSpPr>
          <p:nvPr/>
        </p:nvCxnSpPr>
        <p:spPr>
          <a:xfrm rot="16200000" flipH="1">
            <a:off x="4126185" y="3706408"/>
            <a:ext cx="464421" cy="20116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4" idx="2"/>
            <a:endCxn id="172" idx="0"/>
          </p:cNvCxnSpPr>
          <p:nvPr/>
        </p:nvCxnSpPr>
        <p:spPr>
          <a:xfrm rot="5400000">
            <a:off x="6147581" y="3696695"/>
            <a:ext cx="464421" cy="20311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3672" y="368643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071655" y="369001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009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63440" y="100584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온습도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센서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4065786" y="2883699"/>
            <a:ext cx="2616327" cy="81102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27522" y="1915505"/>
            <a:ext cx="1710795" cy="365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analogRead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dht_read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4" idx="2"/>
            <a:endCxn id="9" idx="0"/>
          </p:cNvCxnSpPr>
          <p:nvPr/>
        </p:nvCxnSpPr>
        <p:spPr>
          <a:xfrm flipH="1">
            <a:off x="5375667" y="1335024"/>
            <a:ext cx="1005" cy="6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5" idx="0"/>
          </p:cNvCxnSpPr>
          <p:nvPr/>
        </p:nvCxnSpPr>
        <p:spPr>
          <a:xfrm flipH="1">
            <a:off x="5373950" y="2301498"/>
            <a:ext cx="1717" cy="582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4651004" y="4944460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서버로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값전송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0" name="꺾인 연결선 209"/>
          <p:cNvCxnSpPr>
            <a:stCxn id="172" idx="3"/>
            <a:endCxn id="9" idx="3"/>
          </p:cNvCxnSpPr>
          <p:nvPr/>
        </p:nvCxnSpPr>
        <p:spPr>
          <a:xfrm flipV="1">
            <a:off x="6077468" y="2098385"/>
            <a:ext cx="160849" cy="3010667"/>
          </a:xfrm>
          <a:prstGeom prst="bentConnector3">
            <a:avLst>
              <a:gd name="adj1" fmla="val 1728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39322" y="4150855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경보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82113" y="4150855"/>
            <a:ext cx="1426464" cy="329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경보 없음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2"/>
            <a:endCxn id="34" idx="0"/>
          </p:cNvCxnSpPr>
          <p:nvPr/>
        </p:nvCxnSpPr>
        <p:spPr>
          <a:xfrm rot="16200000" flipH="1">
            <a:off x="6156582" y="2912092"/>
            <a:ext cx="456130" cy="20213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" idx="2"/>
            <a:endCxn id="33" idx="0"/>
          </p:cNvCxnSpPr>
          <p:nvPr/>
        </p:nvCxnSpPr>
        <p:spPr>
          <a:xfrm rot="5400000">
            <a:off x="4135187" y="2912092"/>
            <a:ext cx="456130" cy="20213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3" idx="2"/>
            <a:endCxn id="172" idx="0"/>
          </p:cNvCxnSpPr>
          <p:nvPr/>
        </p:nvCxnSpPr>
        <p:spPr>
          <a:xfrm rot="16200000" flipH="1">
            <a:off x="4126185" y="3706408"/>
            <a:ext cx="464421" cy="20116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4" idx="2"/>
            <a:endCxn id="172" idx="0"/>
          </p:cNvCxnSpPr>
          <p:nvPr/>
        </p:nvCxnSpPr>
        <p:spPr>
          <a:xfrm rot="5400000">
            <a:off x="6147581" y="3696695"/>
            <a:ext cx="464421" cy="20311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3672" y="368643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071655" y="369001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400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304ST023</dc:creator>
  <cp:lastModifiedBy>304ST023</cp:lastModifiedBy>
  <cp:revision>12</cp:revision>
  <dcterms:created xsi:type="dcterms:W3CDTF">2019-05-17T02:08:24Z</dcterms:created>
  <dcterms:modified xsi:type="dcterms:W3CDTF">2019-05-17T03:21:28Z</dcterms:modified>
</cp:coreProperties>
</file>